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63" r:id="rId3"/>
  </p:sldMasterIdLst>
  <p:notesMasterIdLst>
    <p:notesMasterId r:id="rId48"/>
  </p:notesMasterIdLst>
  <p:sldIdLst>
    <p:sldId id="259" r:id="rId4"/>
    <p:sldId id="258" r:id="rId5"/>
    <p:sldId id="260" r:id="rId6"/>
    <p:sldId id="285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76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283" r:id="rId44"/>
    <p:sldId id="284" r:id="rId45"/>
    <p:sldId id="275" r:id="rId46"/>
    <p:sldId id="27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2710E4BC-ACBB-B040-8D0C-F09E3A474A05}">
          <p14:sldIdLst>
            <p14:sldId id="259"/>
          </p14:sldIdLst>
        </p14:section>
        <p14:section name="Interior pages" id="{CABFACCB-F159-104A-AFF6-A58A3ADBBA13}">
          <p14:sldIdLst>
            <p14:sldId id="258"/>
            <p14:sldId id="260"/>
            <p14:sldId id="285"/>
            <p14:sldId id="26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7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3"/>
            <p14:sldId id="284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2D"/>
    <a:srgbClr val="004B8D"/>
    <a:srgbClr val="E9022F"/>
    <a:srgbClr val="007CB9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4521" autoAdjust="0"/>
  </p:normalViewPr>
  <p:slideViewPr>
    <p:cSldViewPr snapToGrid="0" snapToObjects="1">
      <p:cViewPr varScale="1">
        <p:scale>
          <a:sx n="78" d="100"/>
          <a:sy n="78" d="100"/>
        </p:scale>
        <p:origin x="172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Foreca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E9022F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rgbClr val="D4002D"/>
                </a:solidFill>
              </a:rPr>
              <a:t>VGSLX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E9022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VGSLX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Sheet1!$C$2:$C$506</c:f>
              <c:numCache>
                <c:formatCode>General</c:formatCode>
                <c:ptCount val="505"/>
                <c:pt idx="0">
                  <c:v>119.64753</c:v>
                </c:pt>
                <c:pt idx="1">
                  <c:v>120.680817</c:v>
                </c:pt>
                <c:pt idx="2">
                  <c:v>120.76384</c:v>
                </c:pt>
                <c:pt idx="3">
                  <c:v>119.35230300000001</c:v>
                </c:pt>
                <c:pt idx="4">
                  <c:v>119.795158</c:v>
                </c:pt>
                <c:pt idx="5">
                  <c:v>119.776703</c:v>
                </c:pt>
                <c:pt idx="6">
                  <c:v>120.71772</c:v>
                </c:pt>
                <c:pt idx="7">
                  <c:v>122.110794</c:v>
                </c:pt>
                <c:pt idx="8">
                  <c:v>121.64949799999999</c:v>
                </c:pt>
                <c:pt idx="9">
                  <c:v>122.710449</c:v>
                </c:pt>
                <c:pt idx="10">
                  <c:v>123.69760100000001</c:v>
                </c:pt>
                <c:pt idx="11">
                  <c:v>123.81753500000001</c:v>
                </c:pt>
                <c:pt idx="12">
                  <c:v>125.0261</c:v>
                </c:pt>
                <c:pt idx="13">
                  <c:v>124.214241</c:v>
                </c:pt>
                <c:pt idx="14">
                  <c:v>125.20141599999999</c:v>
                </c:pt>
                <c:pt idx="15">
                  <c:v>124.823128</c:v>
                </c:pt>
                <c:pt idx="16">
                  <c:v>124.23268899999999</c:v>
                </c:pt>
                <c:pt idx="17">
                  <c:v>124.693962</c:v>
                </c:pt>
                <c:pt idx="18">
                  <c:v>124.205009</c:v>
                </c:pt>
                <c:pt idx="19">
                  <c:v>124.371048</c:v>
                </c:pt>
                <c:pt idx="20">
                  <c:v>122.811943</c:v>
                </c:pt>
                <c:pt idx="21">
                  <c:v>123.190208</c:v>
                </c:pt>
                <c:pt idx="22">
                  <c:v>124.509468</c:v>
                </c:pt>
                <c:pt idx="23">
                  <c:v>124.537132</c:v>
                </c:pt>
                <c:pt idx="24">
                  <c:v>125.007622</c:v>
                </c:pt>
                <c:pt idx="25">
                  <c:v>124.915398</c:v>
                </c:pt>
                <c:pt idx="26">
                  <c:v>126.409943</c:v>
                </c:pt>
                <c:pt idx="27">
                  <c:v>127.332504</c:v>
                </c:pt>
                <c:pt idx="28">
                  <c:v>128.098251</c:v>
                </c:pt>
                <c:pt idx="29">
                  <c:v>128.88241600000001</c:v>
                </c:pt>
                <c:pt idx="30">
                  <c:v>130.201706</c:v>
                </c:pt>
                <c:pt idx="31">
                  <c:v>130.00798</c:v>
                </c:pt>
                <c:pt idx="32">
                  <c:v>128.25508099999999</c:v>
                </c:pt>
                <c:pt idx="33">
                  <c:v>129.795761</c:v>
                </c:pt>
                <c:pt idx="34">
                  <c:v>130.17401100000001</c:v>
                </c:pt>
                <c:pt idx="35">
                  <c:v>128.33812</c:v>
                </c:pt>
                <c:pt idx="36">
                  <c:v>124.915398</c:v>
                </c:pt>
                <c:pt idx="37">
                  <c:v>123.549988</c:v>
                </c:pt>
                <c:pt idx="38">
                  <c:v>116.962868</c:v>
                </c:pt>
                <c:pt idx="39">
                  <c:v>114.12136099999999</c:v>
                </c:pt>
                <c:pt idx="40">
                  <c:v>119.121666</c:v>
                </c:pt>
                <c:pt idx="41">
                  <c:v>118.826454</c:v>
                </c:pt>
                <c:pt idx="42">
                  <c:v>123.374702</c:v>
                </c:pt>
                <c:pt idx="43">
                  <c:v>120.560875</c:v>
                </c:pt>
                <c:pt idx="44">
                  <c:v>118.58657100000001</c:v>
                </c:pt>
                <c:pt idx="45">
                  <c:v>109.32988</c:v>
                </c:pt>
                <c:pt idx="46">
                  <c:v>114.05950900000001</c:v>
                </c:pt>
                <c:pt idx="47">
                  <c:v>106.96970399999999</c:v>
                </c:pt>
                <c:pt idx="48">
                  <c:v>96.376807999999997</c:v>
                </c:pt>
                <c:pt idx="49">
                  <c:v>104.85111999999999</c:v>
                </c:pt>
                <c:pt idx="50">
                  <c:v>86.034790000000001</c:v>
                </c:pt>
                <c:pt idx="51">
                  <c:v>91.229033999999999</c:v>
                </c:pt>
                <c:pt idx="52">
                  <c:v>82.401618999999997</c:v>
                </c:pt>
                <c:pt idx="53">
                  <c:v>82.931252000000001</c:v>
                </c:pt>
                <c:pt idx="54">
                  <c:v>79.167984000000004</c:v>
                </c:pt>
                <c:pt idx="55">
                  <c:v>75.079505999999995</c:v>
                </c:pt>
                <c:pt idx="56">
                  <c:v>81.918434000000005</c:v>
                </c:pt>
                <c:pt idx="57">
                  <c:v>86.155586</c:v>
                </c:pt>
                <c:pt idx="58">
                  <c:v>92.353363000000002</c:v>
                </c:pt>
                <c:pt idx="59">
                  <c:v>92.260452000000001</c:v>
                </c:pt>
                <c:pt idx="60">
                  <c:v>94.313995000000006</c:v>
                </c:pt>
                <c:pt idx="61">
                  <c:v>92.0839</c:v>
                </c:pt>
                <c:pt idx="62">
                  <c:v>85.969741999999997</c:v>
                </c:pt>
                <c:pt idx="63">
                  <c:v>86.378601000000003</c:v>
                </c:pt>
                <c:pt idx="64">
                  <c:v>85.077713000000003</c:v>
                </c:pt>
                <c:pt idx="65">
                  <c:v>91.479918999999995</c:v>
                </c:pt>
                <c:pt idx="66">
                  <c:v>92.213988999999998</c:v>
                </c:pt>
                <c:pt idx="67">
                  <c:v>98.523253999999994</c:v>
                </c:pt>
                <c:pt idx="68">
                  <c:v>104.07061</c:v>
                </c:pt>
                <c:pt idx="69">
                  <c:v>99.517501999999993</c:v>
                </c:pt>
                <c:pt idx="70">
                  <c:v>102.490959</c:v>
                </c:pt>
                <c:pt idx="71">
                  <c:v>98.318832</c:v>
                </c:pt>
                <c:pt idx="72">
                  <c:v>97.213088999999997</c:v>
                </c:pt>
                <c:pt idx="73">
                  <c:v>100.31663500000001</c:v>
                </c:pt>
                <c:pt idx="74">
                  <c:v>96.441849000000005</c:v>
                </c:pt>
                <c:pt idx="75">
                  <c:v>94.750702000000004</c:v>
                </c:pt>
                <c:pt idx="76">
                  <c:v>96.311760000000007</c:v>
                </c:pt>
                <c:pt idx="77">
                  <c:v>95.410431000000003</c:v>
                </c:pt>
                <c:pt idx="78">
                  <c:v>95.772827000000007</c:v>
                </c:pt>
                <c:pt idx="79">
                  <c:v>99.071494999999999</c:v>
                </c:pt>
                <c:pt idx="80">
                  <c:v>99.935646000000006</c:v>
                </c:pt>
                <c:pt idx="81">
                  <c:v>101.459557</c:v>
                </c:pt>
                <c:pt idx="82">
                  <c:v>100.242279</c:v>
                </c:pt>
                <c:pt idx="83">
                  <c:v>96.720618999999999</c:v>
                </c:pt>
                <c:pt idx="84">
                  <c:v>96.376807999999997</c:v>
                </c:pt>
                <c:pt idx="85">
                  <c:v>96.832115000000002</c:v>
                </c:pt>
                <c:pt idx="86">
                  <c:v>95.085220000000007</c:v>
                </c:pt>
                <c:pt idx="87">
                  <c:v>96.516197000000005</c:v>
                </c:pt>
                <c:pt idx="88">
                  <c:v>98.839202999999998</c:v>
                </c:pt>
                <c:pt idx="89">
                  <c:v>97.361748000000006</c:v>
                </c:pt>
                <c:pt idx="90">
                  <c:v>92.836555000000004</c:v>
                </c:pt>
                <c:pt idx="91">
                  <c:v>90.643638999999993</c:v>
                </c:pt>
                <c:pt idx="92">
                  <c:v>90.950271999999998</c:v>
                </c:pt>
                <c:pt idx="93">
                  <c:v>90.606476000000001</c:v>
                </c:pt>
                <c:pt idx="94">
                  <c:v>96.014426999999998</c:v>
                </c:pt>
                <c:pt idx="95">
                  <c:v>94.694946000000002</c:v>
                </c:pt>
                <c:pt idx="96">
                  <c:v>95.58699</c:v>
                </c:pt>
                <c:pt idx="97">
                  <c:v>95.549812000000003</c:v>
                </c:pt>
                <c:pt idx="98">
                  <c:v>96.925049000000001</c:v>
                </c:pt>
                <c:pt idx="99">
                  <c:v>100.576797</c:v>
                </c:pt>
                <c:pt idx="100">
                  <c:v>102.593163</c:v>
                </c:pt>
                <c:pt idx="101">
                  <c:v>103.05777</c:v>
                </c:pt>
                <c:pt idx="102">
                  <c:v>101.989182</c:v>
                </c:pt>
                <c:pt idx="103">
                  <c:v>104.32147999999999</c:v>
                </c:pt>
                <c:pt idx="104">
                  <c:v>105.111313</c:v>
                </c:pt>
                <c:pt idx="105">
                  <c:v>108.54935500000001</c:v>
                </c:pt>
                <c:pt idx="106">
                  <c:v>107.499359</c:v>
                </c:pt>
                <c:pt idx="107">
                  <c:v>111.485626</c:v>
                </c:pt>
                <c:pt idx="108">
                  <c:v>114.282516</c:v>
                </c:pt>
                <c:pt idx="109">
                  <c:v>112.433426</c:v>
                </c:pt>
                <c:pt idx="110">
                  <c:v>109.506432</c:v>
                </c:pt>
                <c:pt idx="111">
                  <c:v>102.537407</c:v>
                </c:pt>
                <c:pt idx="112">
                  <c:v>106.244934</c:v>
                </c:pt>
                <c:pt idx="113">
                  <c:v>107.648033</c:v>
                </c:pt>
                <c:pt idx="114">
                  <c:v>109.83165700000001</c:v>
                </c:pt>
                <c:pt idx="115">
                  <c:v>108.196259</c:v>
                </c:pt>
                <c:pt idx="116">
                  <c:v>106.988297</c:v>
                </c:pt>
                <c:pt idx="117">
                  <c:v>106.988297</c:v>
                </c:pt>
                <c:pt idx="118">
                  <c:v>105.36219800000001</c:v>
                </c:pt>
                <c:pt idx="119">
                  <c:v>104.916168</c:v>
                </c:pt>
                <c:pt idx="120">
                  <c:v>101.975128</c:v>
                </c:pt>
                <c:pt idx="121">
                  <c:v>103.241608</c:v>
                </c:pt>
                <c:pt idx="122">
                  <c:v>101.20584100000001</c:v>
                </c:pt>
                <c:pt idx="123">
                  <c:v>103.138412</c:v>
                </c:pt>
                <c:pt idx="124">
                  <c:v>104.45179</c:v>
                </c:pt>
                <c:pt idx="125">
                  <c:v>106.862801</c:v>
                </c:pt>
                <c:pt idx="126">
                  <c:v>106.440628</c:v>
                </c:pt>
                <c:pt idx="127">
                  <c:v>106.45940400000001</c:v>
                </c:pt>
                <c:pt idx="128">
                  <c:v>104.292305</c:v>
                </c:pt>
                <c:pt idx="129">
                  <c:v>104.151596</c:v>
                </c:pt>
                <c:pt idx="130">
                  <c:v>103.504272</c:v>
                </c:pt>
                <c:pt idx="131">
                  <c:v>103.907669</c:v>
                </c:pt>
                <c:pt idx="132">
                  <c:v>102.584908</c:v>
                </c:pt>
                <c:pt idx="133">
                  <c:v>103.44798299999999</c:v>
                </c:pt>
                <c:pt idx="134">
                  <c:v>104.517471</c:v>
                </c:pt>
                <c:pt idx="135">
                  <c:v>103.18531</c:v>
                </c:pt>
                <c:pt idx="136">
                  <c:v>104.63003500000001</c:v>
                </c:pt>
                <c:pt idx="137">
                  <c:v>103.335426</c:v>
                </c:pt>
                <c:pt idx="138">
                  <c:v>103.57933</c:v>
                </c:pt>
                <c:pt idx="139">
                  <c:v>105.258583</c:v>
                </c:pt>
                <c:pt idx="140">
                  <c:v>104.695717</c:v>
                </c:pt>
                <c:pt idx="141">
                  <c:v>103.888908</c:v>
                </c:pt>
                <c:pt idx="142">
                  <c:v>104.995918</c:v>
                </c:pt>
                <c:pt idx="143">
                  <c:v>107.022278</c:v>
                </c:pt>
                <c:pt idx="144">
                  <c:v>109.09556600000001</c:v>
                </c:pt>
                <c:pt idx="145">
                  <c:v>108.42009</c:v>
                </c:pt>
                <c:pt idx="146">
                  <c:v>108.18555499999999</c:v>
                </c:pt>
                <c:pt idx="147">
                  <c:v>106.750229</c:v>
                </c:pt>
                <c:pt idx="148">
                  <c:v>108.326286</c:v>
                </c:pt>
                <c:pt idx="149">
                  <c:v>107.857224</c:v>
                </c:pt>
                <c:pt idx="150">
                  <c:v>107.99793200000001</c:v>
                </c:pt>
                <c:pt idx="151">
                  <c:v>109.564629</c:v>
                </c:pt>
                <c:pt idx="152">
                  <c:v>109.667816</c:v>
                </c:pt>
                <c:pt idx="153">
                  <c:v>108.110512</c:v>
                </c:pt>
                <c:pt idx="154">
                  <c:v>109.27381099999999</c:v>
                </c:pt>
                <c:pt idx="155">
                  <c:v>107.810318</c:v>
                </c:pt>
                <c:pt idx="156">
                  <c:v>107.866608</c:v>
                </c:pt>
                <c:pt idx="157">
                  <c:v>108.83287799999999</c:v>
                </c:pt>
                <c:pt idx="158">
                  <c:v>108.269997</c:v>
                </c:pt>
                <c:pt idx="159">
                  <c:v>106.25301399999999</c:v>
                </c:pt>
                <c:pt idx="160">
                  <c:v>107.388153</c:v>
                </c:pt>
                <c:pt idx="161">
                  <c:v>107.491348</c:v>
                </c:pt>
                <c:pt idx="162">
                  <c:v>108.251228</c:v>
                </c:pt>
                <c:pt idx="163">
                  <c:v>108.48575599999999</c:v>
                </c:pt>
                <c:pt idx="164">
                  <c:v>107.51011699999999</c:v>
                </c:pt>
                <c:pt idx="165">
                  <c:v>109.11432600000001</c:v>
                </c:pt>
                <c:pt idx="166">
                  <c:v>109.771019</c:v>
                </c:pt>
                <c:pt idx="167">
                  <c:v>108.710922</c:v>
                </c:pt>
                <c:pt idx="168">
                  <c:v>108.72030599999999</c:v>
                </c:pt>
                <c:pt idx="169">
                  <c:v>110.88739</c:v>
                </c:pt>
                <c:pt idx="170">
                  <c:v>109.405136</c:v>
                </c:pt>
                <c:pt idx="171">
                  <c:v>108.95483400000001</c:v>
                </c:pt>
                <c:pt idx="172">
                  <c:v>107.463211</c:v>
                </c:pt>
                <c:pt idx="173">
                  <c:v>108.69216900000001</c:v>
                </c:pt>
                <c:pt idx="174">
                  <c:v>107.209908</c:v>
                </c:pt>
                <c:pt idx="175">
                  <c:v>106.637642</c:v>
                </c:pt>
                <c:pt idx="176">
                  <c:v>109.34884599999999</c:v>
                </c:pt>
                <c:pt idx="177">
                  <c:v>110.66223100000001</c:v>
                </c:pt>
                <c:pt idx="178">
                  <c:v>111.15943900000001</c:v>
                </c:pt>
                <c:pt idx="179">
                  <c:v>109.001732</c:v>
                </c:pt>
                <c:pt idx="180">
                  <c:v>106.609512</c:v>
                </c:pt>
                <c:pt idx="181">
                  <c:v>103.391701</c:v>
                </c:pt>
                <c:pt idx="182">
                  <c:v>104.592522</c:v>
                </c:pt>
                <c:pt idx="183">
                  <c:v>101.496674</c:v>
                </c:pt>
                <c:pt idx="184">
                  <c:v>102.022346</c:v>
                </c:pt>
                <c:pt idx="185">
                  <c:v>104.083389</c:v>
                </c:pt>
                <c:pt idx="186">
                  <c:v>106.28626300000001</c:v>
                </c:pt>
                <c:pt idx="187">
                  <c:v>105.43536400000001</c:v>
                </c:pt>
                <c:pt idx="188">
                  <c:v>105.841904</c:v>
                </c:pt>
                <c:pt idx="189">
                  <c:v>107.978607</c:v>
                </c:pt>
                <c:pt idx="190">
                  <c:v>109.756035</c:v>
                </c:pt>
                <c:pt idx="191">
                  <c:v>110.361115</c:v>
                </c:pt>
                <c:pt idx="192">
                  <c:v>109.680397</c:v>
                </c:pt>
                <c:pt idx="193">
                  <c:v>109.82221199999999</c:v>
                </c:pt>
                <c:pt idx="194">
                  <c:v>111.68472300000001</c:v>
                </c:pt>
                <c:pt idx="195">
                  <c:v>111.212006</c:v>
                </c:pt>
                <c:pt idx="196">
                  <c:v>111.788719</c:v>
                </c:pt>
                <c:pt idx="197">
                  <c:v>109.84111799999999</c:v>
                </c:pt>
                <c:pt idx="198">
                  <c:v>108.498604</c:v>
                </c:pt>
                <c:pt idx="199">
                  <c:v>109.06585699999999</c:v>
                </c:pt>
                <c:pt idx="200">
                  <c:v>108.214966</c:v>
                </c:pt>
                <c:pt idx="201">
                  <c:v>106.532089</c:v>
                </c:pt>
                <c:pt idx="202">
                  <c:v>107.364075</c:v>
                </c:pt>
                <c:pt idx="203">
                  <c:v>107.023712</c:v>
                </c:pt>
                <c:pt idx="204">
                  <c:v>106.985893</c:v>
                </c:pt>
                <c:pt idx="205">
                  <c:v>107.657158</c:v>
                </c:pt>
                <c:pt idx="206">
                  <c:v>106.135002</c:v>
                </c:pt>
                <c:pt idx="207">
                  <c:v>104.414299</c:v>
                </c:pt>
                <c:pt idx="208">
                  <c:v>101.852165</c:v>
                </c:pt>
                <c:pt idx="209">
                  <c:v>103.374313</c:v>
                </c:pt>
                <c:pt idx="210">
                  <c:v>102.580139</c:v>
                </c:pt>
                <c:pt idx="211">
                  <c:v>105.13282</c:v>
                </c:pt>
                <c:pt idx="212">
                  <c:v>107.203346</c:v>
                </c:pt>
                <c:pt idx="213">
                  <c:v>107.33570899999999</c:v>
                </c:pt>
                <c:pt idx="214">
                  <c:v>107.846245</c:v>
                </c:pt>
                <c:pt idx="215">
                  <c:v>107.06152299999999</c:v>
                </c:pt>
                <c:pt idx="216">
                  <c:v>110.7771</c:v>
                </c:pt>
                <c:pt idx="217">
                  <c:v>112.422173</c:v>
                </c:pt>
                <c:pt idx="218">
                  <c:v>112.942162</c:v>
                </c:pt>
                <c:pt idx="219">
                  <c:v>111.486183</c:v>
                </c:pt>
                <c:pt idx="220">
                  <c:v>114.435951</c:v>
                </c:pt>
                <c:pt idx="221">
                  <c:v>115.627213</c:v>
                </c:pt>
                <c:pt idx="222">
                  <c:v>115.759575</c:v>
                </c:pt>
                <c:pt idx="223">
                  <c:v>113.55669399999999</c:v>
                </c:pt>
                <c:pt idx="224">
                  <c:v>113.96324199999999</c:v>
                </c:pt>
                <c:pt idx="225">
                  <c:v>113.405411</c:v>
                </c:pt>
                <c:pt idx="226">
                  <c:v>113.58506</c:v>
                </c:pt>
                <c:pt idx="227">
                  <c:v>114.227959</c:v>
                </c:pt>
                <c:pt idx="228">
                  <c:v>114.23741099999999</c:v>
                </c:pt>
                <c:pt idx="229">
                  <c:v>113.726868</c:v>
                </c:pt>
                <c:pt idx="230">
                  <c:v>112.516716</c:v>
                </c:pt>
                <c:pt idx="231">
                  <c:v>114.029411</c:v>
                </c:pt>
                <c:pt idx="232">
                  <c:v>113.06506299999999</c:v>
                </c:pt>
                <c:pt idx="233">
                  <c:v>114.067245</c:v>
                </c:pt>
                <c:pt idx="234">
                  <c:v>115.76902800000001</c:v>
                </c:pt>
                <c:pt idx="235">
                  <c:v>114.719582</c:v>
                </c:pt>
                <c:pt idx="236">
                  <c:v>114.33195499999999</c:v>
                </c:pt>
                <c:pt idx="237">
                  <c:v>113.622879</c:v>
                </c:pt>
                <c:pt idx="238">
                  <c:v>113.14070100000001</c:v>
                </c:pt>
                <c:pt idx="239">
                  <c:v>113.11235000000001</c:v>
                </c:pt>
                <c:pt idx="240">
                  <c:v>112.55452699999999</c:v>
                </c:pt>
                <c:pt idx="241">
                  <c:v>114.946495</c:v>
                </c:pt>
                <c:pt idx="242">
                  <c:v>114.993759</c:v>
                </c:pt>
                <c:pt idx="243">
                  <c:v>116.166107</c:v>
                </c:pt>
                <c:pt idx="244">
                  <c:v>113.830872</c:v>
                </c:pt>
                <c:pt idx="245">
                  <c:v>113.11235000000001</c:v>
                </c:pt>
                <c:pt idx="246">
                  <c:v>114.01995100000001</c:v>
                </c:pt>
                <c:pt idx="247">
                  <c:v>113.15068100000001</c:v>
                </c:pt>
                <c:pt idx="248">
                  <c:v>114.140022</c:v>
                </c:pt>
                <c:pt idx="249">
                  <c:v>114.937263</c:v>
                </c:pt>
                <c:pt idx="250">
                  <c:v>113.938316</c:v>
                </c:pt>
                <c:pt idx="251">
                  <c:v>114.447395</c:v>
                </c:pt>
                <c:pt idx="252">
                  <c:v>115.62885300000001</c:v>
                </c:pt>
                <c:pt idx="253">
                  <c:v>111.738693</c:v>
                </c:pt>
                <c:pt idx="254">
                  <c:v>111.911598</c:v>
                </c:pt>
                <c:pt idx="255">
                  <c:v>112.151726</c:v>
                </c:pt>
                <c:pt idx="256">
                  <c:v>112.017258</c:v>
                </c:pt>
                <c:pt idx="257">
                  <c:v>113.12185700000001</c:v>
                </c:pt>
                <c:pt idx="258">
                  <c:v>111.517776</c:v>
                </c:pt>
                <c:pt idx="259">
                  <c:v>111.79632599999999</c:v>
                </c:pt>
                <c:pt idx="260">
                  <c:v>113.18909499999999</c:v>
                </c:pt>
                <c:pt idx="261">
                  <c:v>113.899902</c:v>
                </c:pt>
                <c:pt idx="262">
                  <c:v>115.244637</c:v>
                </c:pt>
                <c:pt idx="263">
                  <c:v>114.79319</c:v>
                </c:pt>
                <c:pt idx="264">
                  <c:v>117.040825</c:v>
                </c:pt>
                <c:pt idx="265">
                  <c:v>116.435699</c:v>
                </c:pt>
                <c:pt idx="266">
                  <c:v>116.781494</c:v>
                </c:pt>
                <c:pt idx="267">
                  <c:v>117.54991099999999</c:v>
                </c:pt>
                <c:pt idx="268">
                  <c:v>118.491241</c:v>
                </c:pt>
                <c:pt idx="269">
                  <c:v>116.39727000000001</c:v>
                </c:pt>
                <c:pt idx="270">
                  <c:v>117.06004299999999</c:v>
                </c:pt>
                <c:pt idx="271">
                  <c:v>115.64806400000001</c:v>
                </c:pt>
                <c:pt idx="272">
                  <c:v>118.347145</c:v>
                </c:pt>
                <c:pt idx="273">
                  <c:v>119.00992599999999</c:v>
                </c:pt>
                <c:pt idx="274">
                  <c:v>118.73136100000001</c:v>
                </c:pt>
                <c:pt idx="275">
                  <c:v>119.442162</c:v>
                </c:pt>
                <c:pt idx="276">
                  <c:v>119.94163500000001</c:v>
                </c:pt>
                <c:pt idx="277">
                  <c:v>120.565994</c:v>
                </c:pt>
                <c:pt idx="278">
                  <c:v>121.05585499999999</c:v>
                </c:pt>
                <c:pt idx="279">
                  <c:v>121.670593</c:v>
                </c:pt>
                <c:pt idx="280">
                  <c:v>121.929939</c:v>
                </c:pt>
                <c:pt idx="281">
                  <c:v>121.977966</c:v>
                </c:pt>
                <c:pt idx="282">
                  <c:v>120.998222</c:v>
                </c:pt>
                <c:pt idx="283">
                  <c:v>120.777298</c:v>
                </c:pt>
                <c:pt idx="284">
                  <c:v>120.297028</c:v>
                </c:pt>
                <c:pt idx="285">
                  <c:v>121.075073</c:v>
                </c:pt>
                <c:pt idx="286">
                  <c:v>122.07402</c:v>
                </c:pt>
                <c:pt idx="287">
                  <c:v>122.755989</c:v>
                </c:pt>
                <c:pt idx="288">
                  <c:v>123.716545</c:v>
                </c:pt>
                <c:pt idx="289">
                  <c:v>121.363235</c:v>
                </c:pt>
                <c:pt idx="290">
                  <c:v>119.547821</c:v>
                </c:pt>
                <c:pt idx="291">
                  <c:v>120.047302</c:v>
                </c:pt>
                <c:pt idx="292">
                  <c:v>118.96189099999999</c:v>
                </c:pt>
                <c:pt idx="293">
                  <c:v>118.251099</c:v>
                </c:pt>
                <c:pt idx="294">
                  <c:v>116.944771</c:v>
                </c:pt>
                <c:pt idx="295">
                  <c:v>118.299126</c:v>
                </c:pt>
                <c:pt idx="296">
                  <c:v>119.269272</c:v>
                </c:pt>
                <c:pt idx="297">
                  <c:v>120.037689</c:v>
                </c:pt>
                <c:pt idx="298">
                  <c:v>121.276779</c:v>
                </c:pt>
                <c:pt idx="299">
                  <c:v>122.64072400000001</c:v>
                </c:pt>
                <c:pt idx="300">
                  <c:v>124.773117</c:v>
                </c:pt>
                <c:pt idx="301">
                  <c:v>126.55970000000001</c:v>
                </c:pt>
                <c:pt idx="302">
                  <c:v>126.00258599999999</c:v>
                </c:pt>
                <c:pt idx="303">
                  <c:v>126.127464</c:v>
                </c:pt>
                <c:pt idx="304">
                  <c:v>124.917191</c:v>
                </c:pt>
                <c:pt idx="305">
                  <c:v>123.18823999999999</c:v>
                </c:pt>
                <c:pt idx="306">
                  <c:v>124.014297</c:v>
                </c:pt>
                <c:pt idx="307">
                  <c:v>123.822197</c:v>
                </c:pt>
                <c:pt idx="308">
                  <c:v>123.189384</c:v>
                </c:pt>
                <c:pt idx="309">
                  <c:v>124.38737500000001</c:v>
                </c:pt>
                <c:pt idx="310">
                  <c:v>127.073143</c:v>
                </c:pt>
                <c:pt idx="311">
                  <c:v>126.40654000000001</c:v>
                </c:pt>
                <c:pt idx="312">
                  <c:v>126.445183</c:v>
                </c:pt>
                <c:pt idx="313">
                  <c:v>125.681969</c:v>
                </c:pt>
                <c:pt idx="314">
                  <c:v>128.07792699999999</c:v>
                </c:pt>
                <c:pt idx="315">
                  <c:v>128.52233899999999</c:v>
                </c:pt>
                <c:pt idx="316">
                  <c:v>128.88945000000001</c:v>
                </c:pt>
                <c:pt idx="317">
                  <c:v>128.90876800000001</c:v>
                </c:pt>
                <c:pt idx="318">
                  <c:v>128.47403</c:v>
                </c:pt>
                <c:pt idx="319">
                  <c:v>128.39672899999999</c:v>
                </c:pt>
                <c:pt idx="320">
                  <c:v>129.044037</c:v>
                </c:pt>
                <c:pt idx="321">
                  <c:v>129.79759200000001</c:v>
                </c:pt>
                <c:pt idx="322">
                  <c:v>128.97640999999999</c:v>
                </c:pt>
                <c:pt idx="323">
                  <c:v>131.28543099999999</c:v>
                </c:pt>
                <c:pt idx="324">
                  <c:v>131.54628</c:v>
                </c:pt>
                <c:pt idx="325">
                  <c:v>131.86509699999999</c:v>
                </c:pt>
                <c:pt idx="326">
                  <c:v>132.96646100000001</c:v>
                </c:pt>
                <c:pt idx="327">
                  <c:v>133.739349</c:v>
                </c:pt>
                <c:pt idx="328">
                  <c:v>133.12103300000001</c:v>
                </c:pt>
                <c:pt idx="329">
                  <c:v>133.84562700000001</c:v>
                </c:pt>
                <c:pt idx="330">
                  <c:v>134.34802199999999</c:v>
                </c:pt>
                <c:pt idx="331">
                  <c:v>134.29969800000001</c:v>
                </c:pt>
                <c:pt idx="332">
                  <c:v>134.00988799999999</c:v>
                </c:pt>
                <c:pt idx="333">
                  <c:v>135.10159300000001</c:v>
                </c:pt>
                <c:pt idx="334">
                  <c:v>135.69090299999999</c:v>
                </c:pt>
                <c:pt idx="335">
                  <c:v>135.28514100000001</c:v>
                </c:pt>
                <c:pt idx="336">
                  <c:v>134.434967</c:v>
                </c:pt>
                <c:pt idx="337">
                  <c:v>132.26118500000001</c:v>
                </c:pt>
                <c:pt idx="338">
                  <c:v>133.005112</c:v>
                </c:pt>
                <c:pt idx="339">
                  <c:v>134.76345800000001</c:v>
                </c:pt>
                <c:pt idx="340">
                  <c:v>134.72479200000001</c:v>
                </c:pt>
                <c:pt idx="341">
                  <c:v>133.063095</c:v>
                </c:pt>
                <c:pt idx="342">
                  <c:v>129.77830499999999</c:v>
                </c:pt>
                <c:pt idx="343">
                  <c:v>131.46899400000001</c:v>
                </c:pt>
                <c:pt idx="344">
                  <c:v>133.005112</c:v>
                </c:pt>
                <c:pt idx="345">
                  <c:v>133.034088</c:v>
                </c:pt>
                <c:pt idx="346">
                  <c:v>133.16937300000001</c:v>
                </c:pt>
                <c:pt idx="347">
                  <c:v>132.64764400000001</c:v>
                </c:pt>
                <c:pt idx="348">
                  <c:v>134.23207099999999</c:v>
                </c:pt>
                <c:pt idx="349">
                  <c:v>134.058167</c:v>
                </c:pt>
                <c:pt idx="350">
                  <c:v>135.60395800000001</c:v>
                </c:pt>
                <c:pt idx="351">
                  <c:v>135.681274</c:v>
                </c:pt>
                <c:pt idx="352">
                  <c:v>136.27056899999999</c:v>
                </c:pt>
                <c:pt idx="353">
                  <c:v>135.855164</c:v>
                </c:pt>
                <c:pt idx="354">
                  <c:v>136.753647</c:v>
                </c:pt>
                <c:pt idx="355">
                  <c:v>139.17860400000001</c:v>
                </c:pt>
                <c:pt idx="356">
                  <c:v>140.87896699999999</c:v>
                </c:pt>
                <c:pt idx="357">
                  <c:v>140.36689799999999</c:v>
                </c:pt>
                <c:pt idx="358">
                  <c:v>140.386246</c:v>
                </c:pt>
                <c:pt idx="359">
                  <c:v>142.09626800000001</c:v>
                </c:pt>
                <c:pt idx="360">
                  <c:v>143.15896599999999</c:v>
                </c:pt>
                <c:pt idx="361">
                  <c:v>143.44880699999999</c:v>
                </c:pt>
                <c:pt idx="362">
                  <c:v>144.43424999999999</c:v>
                </c:pt>
                <c:pt idx="363">
                  <c:v>143.87391700000001</c:v>
                </c:pt>
                <c:pt idx="364">
                  <c:v>144.40527299999999</c:v>
                </c:pt>
                <c:pt idx="365">
                  <c:v>142.907791</c:v>
                </c:pt>
                <c:pt idx="366">
                  <c:v>141.74844400000001</c:v>
                </c:pt>
                <c:pt idx="367">
                  <c:v>141.81608600000001</c:v>
                </c:pt>
                <c:pt idx="368">
                  <c:v>139.45877100000001</c:v>
                </c:pt>
                <c:pt idx="369">
                  <c:v>142.30882299999999</c:v>
                </c:pt>
                <c:pt idx="370">
                  <c:v>141.54556299999999</c:v>
                </c:pt>
                <c:pt idx="371">
                  <c:v>141.227417</c:v>
                </c:pt>
                <c:pt idx="372">
                  <c:v>140.906342</c:v>
                </c:pt>
                <c:pt idx="373">
                  <c:v>141.947418</c:v>
                </c:pt>
                <c:pt idx="374">
                  <c:v>141.422012</c:v>
                </c:pt>
                <c:pt idx="375">
                  <c:v>141.13983200000001</c:v>
                </c:pt>
                <c:pt idx="376">
                  <c:v>140.33225999999999</c:v>
                </c:pt>
                <c:pt idx="377">
                  <c:v>140.91606100000001</c:v>
                </c:pt>
                <c:pt idx="378">
                  <c:v>141.480377</c:v>
                </c:pt>
                <c:pt idx="379">
                  <c:v>142.502014</c:v>
                </c:pt>
                <c:pt idx="380">
                  <c:v>142.86199999999999</c:v>
                </c:pt>
                <c:pt idx="381">
                  <c:v>142.47280900000001</c:v>
                </c:pt>
                <c:pt idx="382">
                  <c:v>144.817688</c:v>
                </c:pt>
                <c:pt idx="383">
                  <c:v>146.07283000000001</c:v>
                </c:pt>
                <c:pt idx="384">
                  <c:v>143.89335600000001</c:v>
                </c:pt>
                <c:pt idx="385">
                  <c:v>145.03175400000001</c:v>
                </c:pt>
                <c:pt idx="386">
                  <c:v>145.27499399999999</c:v>
                </c:pt>
                <c:pt idx="387">
                  <c:v>145.27499399999999</c:v>
                </c:pt>
                <c:pt idx="388">
                  <c:v>142.531204</c:v>
                </c:pt>
                <c:pt idx="389">
                  <c:v>145.89769000000001</c:v>
                </c:pt>
                <c:pt idx="390">
                  <c:v>145.93661499999999</c:v>
                </c:pt>
                <c:pt idx="391">
                  <c:v>144.700928</c:v>
                </c:pt>
                <c:pt idx="392">
                  <c:v>145.975525</c:v>
                </c:pt>
                <c:pt idx="393">
                  <c:v>145.99498</c:v>
                </c:pt>
                <c:pt idx="394">
                  <c:v>146.89012099999999</c:v>
                </c:pt>
                <c:pt idx="395">
                  <c:v>146.325806</c:v>
                </c:pt>
                <c:pt idx="396">
                  <c:v>146.33552599999999</c:v>
                </c:pt>
                <c:pt idx="397">
                  <c:v>146.598221</c:v>
                </c:pt>
                <c:pt idx="398">
                  <c:v>146.16038499999999</c:v>
                </c:pt>
                <c:pt idx="399">
                  <c:v>146.46202099999999</c:v>
                </c:pt>
                <c:pt idx="400">
                  <c:v>145.946335</c:v>
                </c:pt>
                <c:pt idx="401">
                  <c:v>147.70742799999999</c:v>
                </c:pt>
                <c:pt idx="402">
                  <c:v>147.47392300000001</c:v>
                </c:pt>
                <c:pt idx="403">
                  <c:v>146.666336</c:v>
                </c:pt>
                <c:pt idx="404">
                  <c:v>145.148483</c:v>
                </c:pt>
                <c:pt idx="405">
                  <c:v>146.12146000000001</c:v>
                </c:pt>
                <c:pt idx="406">
                  <c:v>146.45230100000001</c:v>
                </c:pt>
                <c:pt idx="407">
                  <c:v>147.250122</c:v>
                </c:pt>
                <c:pt idx="408">
                  <c:v>147.016617</c:v>
                </c:pt>
                <c:pt idx="409">
                  <c:v>146.870667</c:v>
                </c:pt>
                <c:pt idx="410">
                  <c:v>145.498749</c:v>
                </c:pt>
                <c:pt idx="411">
                  <c:v>146.21878100000001</c:v>
                </c:pt>
                <c:pt idx="412">
                  <c:v>147.016617</c:v>
                </c:pt>
                <c:pt idx="413">
                  <c:v>146.637146</c:v>
                </c:pt>
                <c:pt idx="414">
                  <c:v>146.004715</c:v>
                </c:pt>
                <c:pt idx="415">
                  <c:v>145.98526000000001</c:v>
                </c:pt>
                <c:pt idx="416">
                  <c:v>145.96580499999999</c:v>
                </c:pt>
                <c:pt idx="417">
                  <c:v>147.57119800000001</c:v>
                </c:pt>
                <c:pt idx="418">
                  <c:v>148.98202499999999</c:v>
                </c:pt>
                <c:pt idx="419">
                  <c:v>149.750687</c:v>
                </c:pt>
                <c:pt idx="420">
                  <c:v>152.056625</c:v>
                </c:pt>
                <c:pt idx="421">
                  <c:v>152.89340200000001</c:v>
                </c:pt>
                <c:pt idx="422">
                  <c:v>152.92257699999999</c:v>
                </c:pt>
                <c:pt idx="423">
                  <c:v>151.21987899999999</c:v>
                </c:pt>
                <c:pt idx="424">
                  <c:v>152.04688999999999</c:v>
                </c:pt>
                <c:pt idx="425">
                  <c:v>148.85556</c:v>
                </c:pt>
                <c:pt idx="426">
                  <c:v>146.744202</c:v>
                </c:pt>
                <c:pt idx="427">
                  <c:v>147.75608800000001</c:v>
                </c:pt>
                <c:pt idx="428">
                  <c:v>147.337692</c:v>
                </c:pt>
                <c:pt idx="429">
                  <c:v>147.853363</c:v>
                </c:pt>
                <c:pt idx="430">
                  <c:v>148.057693</c:v>
                </c:pt>
                <c:pt idx="431">
                  <c:v>146.64688100000001</c:v>
                </c:pt>
                <c:pt idx="432">
                  <c:v>145.88795500000001</c:v>
                </c:pt>
                <c:pt idx="433">
                  <c:v>145.91716</c:v>
                </c:pt>
                <c:pt idx="434">
                  <c:v>147.36689799999999</c:v>
                </c:pt>
                <c:pt idx="435">
                  <c:v>147.01542699999999</c:v>
                </c:pt>
                <c:pt idx="436">
                  <c:v>145.40008499999999</c:v>
                </c:pt>
                <c:pt idx="437">
                  <c:v>143.46168499999999</c:v>
                </c:pt>
                <c:pt idx="438">
                  <c:v>142.590363</c:v>
                </c:pt>
                <c:pt idx="439">
                  <c:v>143.588943</c:v>
                </c:pt>
                <c:pt idx="440">
                  <c:v>141.27851899999999</c:v>
                </c:pt>
                <c:pt idx="441">
                  <c:v>143.22673</c:v>
                </c:pt>
                <c:pt idx="442">
                  <c:v>143.295242</c:v>
                </c:pt>
                <c:pt idx="443">
                  <c:v>142.23793000000001</c:v>
                </c:pt>
                <c:pt idx="444">
                  <c:v>143.667282</c:v>
                </c:pt>
                <c:pt idx="445">
                  <c:v>144.03929099999999</c:v>
                </c:pt>
                <c:pt idx="446">
                  <c:v>142.68829299999999</c:v>
                </c:pt>
                <c:pt idx="447">
                  <c:v>143.05050700000001</c:v>
                </c:pt>
                <c:pt idx="448">
                  <c:v>144.91059899999999</c:v>
                </c:pt>
                <c:pt idx="449">
                  <c:v>145.89936800000001</c:v>
                </c:pt>
                <c:pt idx="450">
                  <c:v>147.671356</c:v>
                </c:pt>
                <c:pt idx="451">
                  <c:v>147.63220200000001</c:v>
                </c:pt>
                <c:pt idx="452">
                  <c:v>147.98461900000001</c:v>
                </c:pt>
                <c:pt idx="453">
                  <c:v>148.06295800000001</c:v>
                </c:pt>
                <c:pt idx="454">
                  <c:v>150.31462099999999</c:v>
                </c:pt>
                <c:pt idx="455">
                  <c:v>150.54960600000001</c:v>
                </c:pt>
                <c:pt idx="456">
                  <c:v>151.254471</c:v>
                </c:pt>
                <c:pt idx="457">
                  <c:v>151.704803</c:v>
                </c:pt>
                <c:pt idx="458">
                  <c:v>152.125778</c:v>
                </c:pt>
                <c:pt idx="459">
                  <c:v>150.88244599999999</c:v>
                </c:pt>
                <c:pt idx="460">
                  <c:v>153.026443</c:v>
                </c:pt>
                <c:pt idx="461">
                  <c:v>151.254471</c:v>
                </c:pt>
                <c:pt idx="462">
                  <c:v>151.99850499999999</c:v>
                </c:pt>
                <c:pt idx="463">
                  <c:v>152.69360399999999</c:v>
                </c:pt>
                <c:pt idx="464">
                  <c:v>153.31036399999999</c:v>
                </c:pt>
                <c:pt idx="465">
                  <c:v>151.753738</c:v>
                </c:pt>
                <c:pt idx="466">
                  <c:v>152.69360399999999</c:v>
                </c:pt>
                <c:pt idx="467">
                  <c:v>152.458618</c:v>
                </c:pt>
                <c:pt idx="468">
                  <c:v>152.732742</c:v>
                </c:pt>
                <c:pt idx="469">
                  <c:v>152.00830099999999</c:v>
                </c:pt>
                <c:pt idx="470">
                  <c:v>152.272614</c:v>
                </c:pt>
                <c:pt idx="471">
                  <c:v>152.18450899999999</c:v>
                </c:pt>
                <c:pt idx="472">
                  <c:v>153.23204000000001</c:v>
                </c:pt>
                <c:pt idx="473">
                  <c:v>152.17472799999999</c:v>
                </c:pt>
                <c:pt idx="474">
                  <c:v>152.703384</c:v>
                </c:pt>
                <c:pt idx="475">
                  <c:v>152.683807</c:v>
                </c:pt>
                <c:pt idx="476">
                  <c:v>151.73417699999999</c:v>
                </c:pt>
                <c:pt idx="477">
                  <c:v>151.029312</c:v>
                </c:pt>
                <c:pt idx="478">
                  <c:v>152.25303600000001</c:v>
                </c:pt>
                <c:pt idx="479">
                  <c:v>154.13270600000001</c:v>
                </c:pt>
                <c:pt idx="480">
                  <c:v>149.67829900000001</c:v>
                </c:pt>
                <c:pt idx="481">
                  <c:v>151.088043</c:v>
                </c:pt>
                <c:pt idx="482">
                  <c:v>147.95526100000001</c:v>
                </c:pt>
                <c:pt idx="483">
                  <c:v>145.70358300000001</c:v>
                </c:pt>
                <c:pt idx="484">
                  <c:v>149.98178100000001</c:v>
                </c:pt>
                <c:pt idx="485">
                  <c:v>149.47268700000001</c:v>
                </c:pt>
                <c:pt idx="486">
                  <c:v>152.106201</c:v>
                </c:pt>
                <c:pt idx="487">
                  <c:v>154.299149</c:v>
                </c:pt>
                <c:pt idx="488">
                  <c:v>155.41520700000001</c:v>
                </c:pt>
                <c:pt idx="489">
                  <c:v>153.24182099999999</c:v>
                </c:pt>
                <c:pt idx="490">
                  <c:v>153.63342299999999</c:v>
                </c:pt>
                <c:pt idx="491">
                  <c:v>155.03337099999999</c:v>
                </c:pt>
                <c:pt idx="492">
                  <c:v>153.10476700000001</c:v>
                </c:pt>
                <c:pt idx="493">
                  <c:v>155.22917200000001</c:v>
                </c:pt>
                <c:pt idx="494">
                  <c:v>155.27813699999999</c:v>
                </c:pt>
                <c:pt idx="495">
                  <c:v>155.14106799999999</c:v>
                </c:pt>
                <c:pt idx="496">
                  <c:v>153.74110400000001</c:v>
                </c:pt>
                <c:pt idx="497">
                  <c:v>155.620789</c:v>
                </c:pt>
                <c:pt idx="498">
                  <c:v>157.19697600000001</c:v>
                </c:pt>
                <c:pt idx="499">
                  <c:v>156.95188899999999</c:v>
                </c:pt>
                <c:pt idx="500">
                  <c:v>159.64961199999999</c:v>
                </c:pt>
                <c:pt idx="501">
                  <c:v>160.24252300000001</c:v>
                </c:pt>
                <c:pt idx="502">
                  <c:v>161.29984999999999</c:v>
                </c:pt>
                <c:pt idx="503">
                  <c:v>161.99156199999999</c:v>
                </c:pt>
                <c:pt idx="504">
                  <c:v>162.32756000000001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AB-42B3-AC8D-3BE22D0DA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9022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VGSLX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9022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solidFill>
                  <a:srgbClr val="D4002D"/>
                </a:solidFill>
                <a:effectLst/>
              </a:rPr>
              <a:t>S&amp;P 500 vs Time </a:t>
            </a:r>
            <a:endParaRPr lang="en-US">
              <a:solidFill>
                <a:srgbClr val="D4002D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S&amp;P 500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Sheet1!$A$2:$A$506</c:f>
              <c:numCache>
                <c:formatCode>General</c:formatCode>
                <c:ptCount val="505"/>
                <c:pt idx="0">
                  <c:v>3257.85</c:v>
                </c:pt>
                <c:pt idx="1">
                  <c:v>3234.85</c:v>
                </c:pt>
                <c:pt idx="2">
                  <c:v>3246.28</c:v>
                </c:pt>
                <c:pt idx="3">
                  <c:v>3237.18</c:v>
                </c:pt>
                <c:pt idx="4">
                  <c:v>3253.05</c:v>
                </c:pt>
                <c:pt idx="5">
                  <c:v>3274.7</c:v>
                </c:pt>
                <c:pt idx="6">
                  <c:v>3265.35</c:v>
                </c:pt>
                <c:pt idx="7">
                  <c:v>3288.13</c:v>
                </c:pt>
                <c:pt idx="8">
                  <c:v>3283.15</c:v>
                </c:pt>
                <c:pt idx="9">
                  <c:v>3289.29</c:v>
                </c:pt>
                <c:pt idx="10">
                  <c:v>3316.81</c:v>
                </c:pt>
                <c:pt idx="11">
                  <c:v>3329.62</c:v>
                </c:pt>
                <c:pt idx="12">
                  <c:v>3320.79</c:v>
                </c:pt>
                <c:pt idx="13">
                  <c:v>3321.75</c:v>
                </c:pt>
                <c:pt idx="14">
                  <c:v>3325.54</c:v>
                </c:pt>
                <c:pt idx="15">
                  <c:v>3295.47</c:v>
                </c:pt>
                <c:pt idx="16">
                  <c:v>3243.63</c:v>
                </c:pt>
                <c:pt idx="17">
                  <c:v>3276.24</c:v>
                </c:pt>
                <c:pt idx="18">
                  <c:v>3273.4</c:v>
                </c:pt>
                <c:pt idx="19">
                  <c:v>3283.66</c:v>
                </c:pt>
                <c:pt idx="20">
                  <c:v>3225.52</c:v>
                </c:pt>
                <c:pt idx="21">
                  <c:v>3248.92</c:v>
                </c:pt>
                <c:pt idx="22">
                  <c:v>3297.59</c:v>
                </c:pt>
                <c:pt idx="23">
                  <c:v>3334.69</c:v>
                </c:pt>
                <c:pt idx="24">
                  <c:v>3345.78</c:v>
                </c:pt>
                <c:pt idx="25">
                  <c:v>3327.71</c:v>
                </c:pt>
                <c:pt idx="26">
                  <c:v>3352.09</c:v>
                </c:pt>
                <c:pt idx="27">
                  <c:v>3357.75</c:v>
                </c:pt>
                <c:pt idx="28">
                  <c:v>3379.45</c:v>
                </c:pt>
                <c:pt idx="29">
                  <c:v>3373.94</c:v>
                </c:pt>
                <c:pt idx="30">
                  <c:v>3380.16</c:v>
                </c:pt>
                <c:pt idx="31">
                  <c:v>3370.29</c:v>
                </c:pt>
                <c:pt idx="32">
                  <c:v>3386.15</c:v>
                </c:pt>
                <c:pt idx="33">
                  <c:v>3373.23</c:v>
                </c:pt>
                <c:pt idx="34">
                  <c:v>3337.75</c:v>
                </c:pt>
                <c:pt idx="35">
                  <c:v>3225.89</c:v>
                </c:pt>
                <c:pt idx="36">
                  <c:v>3128.21</c:v>
                </c:pt>
                <c:pt idx="37">
                  <c:v>3116.39</c:v>
                </c:pt>
                <c:pt idx="38">
                  <c:v>2978.76</c:v>
                </c:pt>
                <c:pt idx="39">
                  <c:v>2954.22</c:v>
                </c:pt>
                <c:pt idx="40">
                  <c:v>3090.23</c:v>
                </c:pt>
                <c:pt idx="41">
                  <c:v>3003.37</c:v>
                </c:pt>
                <c:pt idx="42">
                  <c:v>3130.12</c:v>
                </c:pt>
                <c:pt idx="43">
                  <c:v>3023.94</c:v>
                </c:pt>
                <c:pt idx="44">
                  <c:v>2972.37</c:v>
                </c:pt>
                <c:pt idx="45">
                  <c:v>2746.56</c:v>
                </c:pt>
                <c:pt idx="46">
                  <c:v>2882.23</c:v>
                </c:pt>
                <c:pt idx="47">
                  <c:v>2741.38</c:v>
                </c:pt>
                <c:pt idx="48">
                  <c:v>2480.64</c:v>
                </c:pt>
                <c:pt idx="49">
                  <c:v>2711.02</c:v>
                </c:pt>
                <c:pt idx="50">
                  <c:v>2386.13</c:v>
                </c:pt>
                <c:pt idx="51">
                  <c:v>2529.19</c:v>
                </c:pt>
                <c:pt idx="52">
                  <c:v>2398.1</c:v>
                </c:pt>
                <c:pt idx="53">
                  <c:v>2409.39</c:v>
                </c:pt>
                <c:pt idx="54">
                  <c:v>2304.92</c:v>
                </c:pt>
                <c:pt idx="55">
                  <c:v>2237.4</c:v>
                </c:pt>
                <c:pt idx="56">
                  <c:v>2447.33</c:v>
                </c:pt>
                <c:pt idx="57">
                  <c:v>2475.56</c:v>
                </c:pt>
                <c:pt idx="58">
                  <c:v>2630.07</c:v>
                </c:pt>
                <c:pt idx="59">
                  <c:v>2541.4699999999998</c:v>
                </c:pt>
                <c:pt idx="60">
                  <c:v>2626.65</c:v>
                </c:pt>
                <c:pt idx="61">
                  <c:v>2584.59</c:v>
                </c:pt>
                <c:pt idx="62">
                  <c:v>2470.5</c:v>
                </c:pt>
                <c:pt idx="63">
                  <c:v>2526.9</c:v>
                </c:pt>
                <c:pt idx="64">
                  <c:v>2488.65</c:v>
                </c:pt>
                <c:pt idx="65">
                  <c:v>2663.68</c:v>
                </c:pt>
                <c:pt idx="66">
                  <c:v>2659.41</c:v>
                </c:pt>
                <c:pt idx="67">
                  <c:v>2749.98</c:v>
                </c:pt>
                <c:pt idx="68">
                  <c:v>2789.82</c:v>
                </c:pt>
                <c:pt idx="69">
                  <c:v>2761.63</c:v>
                </c:pt>
                <c:pt idx="70">
                  <c:v>2846.06</c:v>
                </c:pt>
                <c:pt idx="71">
                  <c:v>2783.36</c:v>
                </c:pt>
                <c:pt idx="72">
                  <c:v>2799.55</c:v>
                </c:pt>
                <c:pt idx="73">
                  <c:v>2874.56</c:v>
                </c:pt>
                <c:pt idx="74">
                  <c:v>2823.16</c:v>
                </c:pt>
                <c:pt idx="75">
                  <c:v>2736.56</c:v>
                </c:pt>
                <c:pt idx="76">
                  <c:v>2799.31</c:v>
                </c:pt>
                <c:pt idx="77">
                  <c:v>2797.8</c:v>
                </c:pt>
                <c:pt idx="78">
                  <c:v>2836.74</c:v>
                </c:pt>
                <c:pt idx="79">
                  <c:v>2878.48</c:v>
                </c:pt>
                <c:pt idx="80">
                  <c:v>2863.39</c:v>
                </c:pt>
                <c:pt idx="81">
                  <c:v>2939.51</c:v>
                </c:pt>
                <c:pt idx="82">
                  <c:v>2912.43</c:v>
                </c:pt>
                <c:pt idx="83">
                  <c:v>2830.71</c:v>
                </c:pt>
                <c:pt idx="84">
                  <c:v>2842.74</c:v>
                </c:pt>
                <c:pt idx="85">
                  <c:v>2868.44</c:v>
                </c:pt>
                <c:pt idx="86">
                  <c:v>2848.42</c:v>
                </c:pt>
                <c:pt idx="87">
                  <c:v>2881.19</c:v>
                </c:pt>
                <c:pt idx="88">
                  <c:v>2929.8</c:v>
                </c:pt>
                <c:pt idx="89">
                  <c:v>2930.19</c:v>
                </c:pt>
                <c:pt idx="90">
                  <c:v>2870.12</c:v>
                </c:pt>
                <c:pt idx="91">
                  <c:v>2820</c:v>
                </c:pt>
                <c:pt idx="92">
                  <c:v>2852.5</c:v>
                </c:pt>
                <c:pt idx="93">
                  <c:v>2863.7</c:v>
                </c:pt>
                <c:pt idx="94">
                  <c:v>2953.91</c:v>
                </c:pt>
                <c:pt idx="95">
                  <c:v>2922.94</c:v>
                </c:pt>
                <c:pt idx="96">
                  <c:v>2971.61</c:v>
                </c:pt>
                <c:pt idx="97">
                  <c:v>2948.51</c:v>
                </c:pt>
                <c:pt idx="98">
                  <c:v>2955.45</c:v>
                </c:pt>
                <c:pt idx="99">
                  <c:v>2991.77</c:v>
                </c:pt>
                <c:pt idx="100">
                  <c:v>3036.13</c:v>
                </c:pt>
                <c:pt idx="101">
                  <c:v>3029.73</c:v>
                </c:pt>
                <c:pt idx="102">
                  <c:v>3044.31</c:v>
                </c:pt>
                <c:pt idx="103">
                  <c:v>3055.73</c:v>
                </c:pt>
                <c:pt idx="104">
                  <c:v>3080.82</c:v>
                </c:pt>
                <c:pt idx="105">
                  <c:v>3122.87</c:v>
                </c:pt>
                <c:pt idx="106">
                  <c:v>3112.35</c:v>
                </c:pt>
                <c:pt idx="107">
                  <c:v>3193.93</c:v>
                </c:pt>
                <c:pt idx="108">
                  <c:v>3232.39</c:v>
                </c:pt>
                <c:pt idx="109">
                  <c:v>3207.18</c:v>
                </c:pt>
                <c:pt idx="110">
                  <c:v>3190.14</c:v>
                </c:pt>
                <c:pt idx="111">
                  <c:v>3002.1</c:v>
                </c:pt>
                <c:pt idx="112">
                  <c:v>3041.31</c:v>
                </c:pt>
                <c:pt idx="113">
                  <c:v>3066.59</c:v>
                </c:pt>
                <c:pt idx="114">
                  <c:v>3124.74</c:v>
                </c:pt>
                <c:pt idx="115">
                  <c:v>3113.49</c:v>
                </c:pt>
                <c:pt idx="116">
                  <c:v>3115.34</c:v>
                </c:pt>
                <c:pt idx="117">
                  <c:v>3097.74</c:v>
                </c:pt>
                <c:pt idx="118">
                  <c:v>3117.86</c:v>
                </c:pt>
                <c:pt idx="119">
                  <c:v>3131.29</c:v>
                </c:pt>
                <c:pt idx="120">
                  <c:v>3050.33</c:v>
                </c:pt>
                <c:pt idx="121">
                  <c:v>3083.76</c:v>
                </c:pt>
                <c:pt idx="122">
                  <c:v>3009.05</c:v>
                </c:pt>
                <c:pt idx="123">
                  <c:v>3053.24</c:v>
                </c:pt>
                <c:pt idx="124">
                  <c:v>3100.29</c:v>
                </c:pt>
                <c:pt idx="125">
                  <c:v>3115.86</c:v>
                </c:pt>
                <c:pt idx="126">
                  <c:v>3130.01</c:v>
                </c:pt>
                <c:pt idx="127">
                  <c:v>3179.72</c:v>
                </c:pt>
                <c:pt idx="128">
                  <c:v>3145.32</c:v>
                </c:pt>
                <c:pt idx="129">
                  <c:v>3169.94</c:v>
                </c:pt>
                <c:pt idx="130">
                  <c:v>3152.05</c:v>
                </c:pt>
                <c:pt idx="131">
                  <c:v>3185.04</c:v>
                </c:pt>
                <c:pt idx="132">
                  <c:v>3155.22</c:v>
                </c:pt>
                <c:pt idx="133">
                  <c:v>3197.52</c:v>
                </c:pt>
                <c:pt idx="134">
                  <c:v>3226.56</c:v>
                </c:pt>
                <c:pt idx="135">
                  <c:v>3215.57</c:v>
                </c:pt>
                <c:pt idx="136">
                  <c:v>3224.73</c:v>
                </c:pt>
                <c:pt idx="137">
                  <c:v>3251.84</c:v>
                </c:pt>
                <c:pt idx="138">
                  <c:v>3257.3</c:v>
                </c:pt>
                <c:pt idx="139">
                  <c:v>3276.02</c:v>
                </c:pt>
                <c:pt idx="140">
                  <c:v>3235.66</c:v>
                </c:pt>
                <c:pt idx="141">
                  <c:v>3215.63</c:v>
                </c:pt>
                <c:pt idx="142">
                  <c:v>3239.41</c:v>
                </c:pt>
                <c:pt idx="143">
                  <c:v>3218.44</c:v>
                </c:pt>
                <c:pt idx="144">
                  <c:v>3258.44</c:v>
                </c:pt>
                <c:pt idx="145">
                  <c:v>3246.22</c:v>
                </c:pt>
                <c:pt idx="146">
                  <c:v>3271.12</c:v>
                </c:pt>
                <c:pt idx="147">
                  <c:v>3294.61</c:v>
                </c:pt>
                <c:pt idx="148">
                  <c:v>3306.51</c:v>
                </c:pt>
                <c:pt idx="149">
                  <c:v>3327.77</c:v>
                </c:pt>
                <c:pt idx="150">
                  <c:v>3349.16</c:v>
                </c:pt>
                <c:pt idx="151">
                  <c:v>3351.28</c:v>
                </c:pt>
                <c:pt idx="152">
                  <c:v>3360.47</c:v>
                </c:pt>
                <c:pt idx="153">
                  <c:v>3333.69</c:v>
                </c:pt>
                <c:pt idx="154">
                  <c:v>3380.35</c:v>
                </c:pt>
                <c:pt idx="155">
                  <c:v>3373.43</c:v>
                </c:pt>
                <c:pt idx="156">
                  <c:v>3372.85</c:v>
                </c:pt>
                <c:pt idx="157">
                  <c:v>3381.99</c:v>
                </c:pt>
                <c:pt idx="158">
                  <c:v>3389.78</c:v>
                </c:pt>
                <c:pt idx="159">
                  <c:v>3374.85</c:v>
                </c:pt>
                <c:pt idx="160">
                  <c:v>3385.51</c:v>
                </c:pt>
                <c:pt idx="161">
                  <c:v>3397.16</c:v>
                </c:pt>
                <c:pt idx="162">
                  <c:v>3431.28</c:v>
                </c:pt>
                <c:pt idx="163">
                  <c:v>3443.62</c:v>
                </c:pt>
                <c:pt idx="164">
                  <c:v>3478.73</c:v>
                </c:pt>
                <c:pt idx="165">
                  <c:v>3484.55</c:v>
                </c:pt>
                <c:pt idx="166">
                  <c:v>3508.01</c:v>
                </c:pt>
                <c:pt idx="167">
                  <c:v>3500.31</c:v>
                </c:pt>
                <c:pt idx="168">
                  <c:v>3526.65</c:v>
                </c:pt>
                <c:pt idx="169">
                  <c:v>3580.84</c:v>
                </c:pt>
                <c:pt idx="170">
                  <c:v>3455.06</c:v>
                </c:pt>
                <c:pt idx="171">
                  <c:v>3426.96</c:v>
                </c:pt>
                <c:pt idx="172">
                  <c:v>3331.84</c:v>
                </c:pt>
                <c:pt idx="173">
                  <c:v>3398.96</c:v>
                </c:pt>
                <c:pt idx="174">
                  <c:v>3339.19</c:v>
                </c:pt>
                <c:pt idx="175">
                  <c:v>3340.97</c:v>
                </c:pt>
                <c:pt idx="176">
                  <c:v>3383.54</c:v>
                </c:pt>
                <c:pt idx="177">
                  <c:v>3401.2</c:v>
                </c:pt>
                <c:pt idx="178">
                  <c:v>3385.49</c:v>
                </c:pt>
                <c:pt idx="179">
                  <c:v>3357.01</c:v>
                </c:pt>
                <c:pt idx="180">
                  <c:v>3319.47</c:v>
                </c:pt>
                <c:pt idx="181">
                  <c:v>3281.06</c:v>
                </c:pt>
                <c:pt idx="182">
                  <c:v>3315.57</c:v>
                </c:pt>
                <c:pt idx="183">
                  <c:v>3236.92</c:v>
                </c:pt>
                <c:pt idx="184">
                  <c:v>3246.59</c:v>
                </c:pt>
                <c:pt idx="185">
                  <c:v>3298.46</c:v>
                </c:pt>
                <c:pt idx="186">
                  <c:v>3351.6</c:v>
                </c:pt>
                <c:pt idx="187">
                  <c:v>3335.47</c:v>
                </c:pt>
                <c:pt idx="188">
                  <c:v>3363</c:v>
                </c:pt>
                <c:pt idx="189">
                  <c:v>3380.8</c:v>
                </c:pt>
                <c:pt idx="190">
                  <c:v>3348.42</c:v>
                </c:pt>
                <c:pt idx="191">
                  <c:v>3408.6</c:v>
                </c:pt>
                <c:pt idx="192">
                  <c:v>3360.97</c:v>
                </c:pt>
                <c:pt idx="193">
                  <c:v>3419.44</c:v>
                </c:pt>
                <c:pt idx="194">
                  <c:v>3446.83</c:v>
                </c:pt>
                <c:pt idx="195">
                  <c:v>3477.14</c:v>
                </c:pt>
                <c:pt idx="196">
                  <c:v>3534.22</c:v>
                </c:pt>
                <c:pt idx="197">
                  <c:v>3511.93</c:v>
                </c:pt>
                <c:pt idx="198">
                  <c:v>3488.67</c:v>
                </c:pt>
                <c:pt idx="199">
                  <c:v>3483.34</c:v>
                </c:pt>
                <c:pt idx="200">
                  <c:v>3483.81</c:v>
                </c:pt>
                <c:pt idx="201">
                  <c:v>3426.92</c:v>
                </c:pt>
                <c:pt idx="202">
                  <c:v>3443.12</c:v>
                </c:pt>
                <c:pt idx="203">
                  <c:v>3435.56</c:v>
                </c:pt>
                <c:pt idx="204">
                  <c:v>3453.49</c:v>
                </c:pt>
                <c:pt idx="205">
                  <c:v>3465.39</c:v>
                </c:pt>
                <c:pt idx="206">
                  <c:v>3400.97</c:v>
                </c:pt>
                <c:pt idx="207">
                  <c:v>3390.68</c:v>
                </c:pt>
                <c:pt idx="208">
                  <c:v>3271.03</c:v>
                </c:pt>
                <c:pt idx="209">
                  <c:v>3310.11</c:v>
                </c:pt>
                <c:pt idx="210">
                  <c:v>3269.96</c:v>
                </c:pt>
                <c:pt idx="211">
                  <c:v>3310.24</c:v>
                </c:pt>
                <c:pt idx="212">
                  <c:v>3369.16</c:v>
                </c:pt>
                <c:pt idx="213">
                  <c:v>3443.44</c:v>
                </c:pt>
                <c:pt idx="214">
                  <c:v>3510.45</c:v>
                </c:pt>
                <c:pt idx="215">
                  <c:v>3509.44</c:v>
                </c:pt>
                <c:pt idx="216">
                  <c:v>3550.5</c:v>
                </c:pt>
                <c:pt idx="217">
                  <c:v>3545.53</c:v>
                </c:pt>
                <c:pt idx="218">
                  <c:v>3572.66</c:v>
                </c:pt>
                <c:pt idx="219">
                  <c:v>3537.01</c:v>
                </c:pt>
                <c:pt idx="220">
                  <c:v>3585.15</c:v>
                </c:pt>
                <c:pt idx="221">
                  <c:v>3626.91</c:v>
                </c:pt>
                <c:pt idx="222">
                  <c:v>3609.53</c:v>
                </c:pt>
                <c:pt idx="223">
                  <c:v>3567.79</c:v>
                </c:pt>
                <c:pt idx="224">
                  <c:v>3581.87</c:v>
                </c:pt>
                <c:pt idx="225">
                  <c:v>3557.54</c:v>
                </c:pt>
                <c:pt idx="226">
                  <c:v>3577.59</c:v>
                </c:pt>
                <c:pt idx="227">
                  <c:v>3635.41</c:v>
                </c:pt>
                <c:pt idx="228">
                  <c:v>3629.65</c:v>
                </c:pt>
                <c:pt idx="229">
                  <c:v>3638.35</c:v>
                </c:pt>
                <c:pt idx="230">
                  <c:v>3621.63</c:v>
                </c:pt>
                <c:pt idx="231">
                  <c:v>3662.45</c:v>
                </c:pt>
                <c:pt idx="232">
                  <c:v>3669.01</c:v>
                </c:pt>
                <c:pt idx="233">
                  <c:v>3666.72</c:v>
                </c:pt>
                <c:pt idx="234">
                  <c:v>3699.12</c:v>
                </c:pt>
                <c:pt idx="235">
                  <c:v>3691.96</c:v>
                </c:pt>
                <c:pt idx="236">
                  <c:v>3702.25</c:v>
                </c:pt>
                <c:pt idx="237">
                  <c:v>3672.82</c:v>
                </c:pt>
                <c:pt idx="238">
                  <c:v>3668.1</c:v>
                </c:pt>
                <c:pt idx="239">
                  <c:v>3663.46</c:v>
                </c:pt>
                <c:pt idx="240">
                  <c:v>3647.49</c:v>
                </c:pt>
                <c:pt idx="241">
                  <c:v>3694.62</c:v>
                </c:pt>
                <c:pt idx="242">
                  <c:v>3701.17</c:v>
                </c:pt>
                <c:pt idx="243">
                  <c:v>3722.48</c:v>
                </c:pt>
                <c:pt idx="244">
                  <c:v>3709.41</c:v>
                </c:pt>
                <c:pt idx="245">
                  <c:v>3694.92</c:v>
                </c:pt>
                <c:pt idx="246">
                  <c:v>3687.26</c:v>
                </c:pt>
                <c:pt idx="247">
                  <c:v>3690.01</c:v>
                </c:pt>
                <c:pt idx="248">
                  <c:v>3703.06</c:v>
                </c:pt>
                <c:pt idx="249">
                  <c:v>3735.36</c:v>
                </c:pt>
                <c:pt idx="250">
                  <c:v>3727.04</c:v>
                </c:pt>
                <c:pt idx="251">
                  <c:v>3732.04</c:v>
                </c:pt>
                <c:pt idx="252">
                  <c:v>3756.07</c:v>
                </c:pt>
                <c:pt idx="253">
                  <c:v>3700.65</c:v>
                </c:pt>
                <c:pt idx="254">
                  <c:v>3726.86</c:v>
                </c:pt>
                <c:pt idx="255">
                  <c:v>3748.14</c:v>
                </c:pt>
                <c:pt idx="256">
                  <c:v>3803.79</c:v>
                </c:pt>
                <c:pt idx="257">
                  <c:v>3824.68</c:v>
                </c:pt>
                <c:pt idx="258">
                  <c:v>3799.61</c:v>
                </c:pt>
                <c:pt idx="259">
                  <c:v>3801.19</c:v>
                </c:pt>
                <c:pt idx="260">
                  <c:v>3809.84</c:v>
                </c:pt>
                <c:pt idx="261">
                  <c:v>3795.54</c:v>
                </c:pt>
                <c:pt idx="262">
                  <c:v>3768.25</c:v>
                </c:pt>
                <c:pt idx="263">
                  <c:v>3798.91</c:v>
                </c:pt>
                <c:pt idx="264">
                  <c:v>3851.85</c:v>
                </c:pt>
                <c:pt idx="265">
                  <c:v>3853.07</c:v>
                </c:pt>
                <c:pt idx="266">
                  <c:v>3841.47</c:v>
                </c:pt>
                <c:pt idx="267">
                  <c:v>3855.36</c:v>
                </c:pt>
                <c:pt idx="268">
                  <c:v>3849.62</c:v>
                </c:pt>
                <c:pt idx="269">
                  <c:v>3750.77</c:v>
                </c:pt>
                <c:pt idx="270">
                  <c:v>3787.38</c:v>
                </c:pt>
                <c:pt idx="271">
                  <c:v>3714.24</c:v>
                </c:pt>
                <c:pt idx="272">
                  <c:v>3773.86</c:v>
                </c:pt>
                <c:pt idx="273">
                  <c:v>3826.31</c:v>
                </c:pt>
                <c:pt idx="274">
                  <c:v>3830.17</c:v>
                </c:pt>
                <c:pt idx="275">
                  <c:v>3871.74</c:v>
                </c:pt>
                <c:pt idx="276">
                  <c:v>3886.83</c:v>
                </c:pt>
                <c:pt idx="277">
                  <c:v>3915.59</c:v>
                </c:pt>
                <c:pt idx="278">
                  <c:v>3911.23</c:v>
                </c:pt>
                <c:pt idx="279">
                  <c:v>3909.88</c:v>
                </c:pt>
                <c:pt idx="280">
                  <c:v>3916.38</c:v>
                </c:pt>
                <c:pt idx="281">
                  <c:v>3934.83</c:v>
                </c:pt>
                <c:pt idx="282">
                  <c:v>3932.59</c:v>
                </c:pt>
                <c:pt idx="283">
                  <c:v>3931.33</c:v>
                </c:pt>
                <c:pt idx="284">
                  <c:v>3913.97</c:v>
                </c:pt>
                <c:pt idx="285">
                  <c:v>3906.71</c:v>
                </c:pt>
                <c:pt idx="286">
                  <c:v>3876.5</c:v>
                </c:pt>
                <c:pt idx="287">
                  <c:v>3881.37</c:v>
                </c:pt>
                <c:pt idx="288">
                  <c:v>3925.43</c:v>
                </c:pt>
                <c:pt idx="289">
                  <c:v>3829.34</c:v>
                </c:pt>
                <c:pt idx="290">
                  <c:v>3811.15</c:v>
                </c:pt>
                <c:pt idx="291">
                  <c:v>3901.82</c:v>
                </c:pt>
                <c:pt idx="292">
                  <c:v>3870.29</c:v>
                </c:pt>
                <c:pt idx="293">
                  <c:v>3819.72</c:v>
                </c:pt>
                <c:pt idx="294">
                  <c:v>3768.47</c:v>
                </c:pt>
                <c:pt idx="295">
                  <c:v>3841.94</c:v>
                </c:pt>
                <c:pt idx="296">
                  <c:v>3821.35</c:v>
                </c:pt>
                <c:pt idx="297">
                  <c:v>3875.44</c:v>
                </c:pt>
                <c:pt idx="298">
                  <c:v>3898.81</c:v>
                </c:pt>
                <c:pt idx="299">
                  <c:v>3939.34</c:v>
                </c:pt>
                <c:pt idx="300">
                  <c:v>3943.34</c:v>
                </c:pt>
                <c:pt idx="301">
                  <c:v>3968.94</c:v>
                </c:pt>
                <c:pt idx="302">
                  <c:v>3962.71</c:v>
                </c:pt>
                <c:pt idx="303">
                  <c:v>3974.12</c:v>
                </c:pt>
                <c:pt idx="304">
                  <c:v>3915.46</c:v>
                </c:pt>
                <c:pt idx="305">
                  <c:v>3913.1</c:v>
                </c:pt>
                <c:pt idx="306">
                  <c:v>3940.59</c:v>
                </c:pt>
                <c:pt idx="307">
                  <c:v>3910.52</c:v>
                </c:pt>
                <c:pt idx="308">
                  <c:v>3889.14</c:v>
                </c:pt>
                <c:pt idx="309">
                  <c:v>3909.52</c:v>
                </c:pt>
                <c:pt idx="310">
                  <c:v>3974.54</c:v>
                </c:pt>
                <c:pt idx="311">
                  <c:v>3971.09</c:v>
                </c:pt>
                <c:pt idx="312">
                  <c:v>3958.55</c:v>
                </c:pt>
                <c:pt idx="313">
                  <c:v>3972.89</c:v>
                </c:pt>
                <c:pt idx="314">
                  <c:v>4019.87</c:v>
                </c:pt>
                <c:pt idx="315">
                  <c:v>4077.91</c:v>
                </c:pt>
                <c:pt idx="316">
                  <c:v>4073.94</c:v>
                </c:pt>
                <c:pt idx="317">
                  <c:v>4079.95</c:v>
                </c:pt>
                <c:pt idx="318">
                  <c:v>4097.17</c:v>
                </c:pt>
                <c:pt idx="319">
                  <c:v>4128.8</c:v>
                </c:pt>
                <c:pt idx="320">
                  <c:v>4127.99</c:v>
                </c:pt>
                <c:pt idx="321">
                  <c:v>4141.59</c:v>
                </c:pt>
                <c:pt idx="322">
                  <c:v>4124.66</c:v>
                </c:pt>
                <c:pt idx="323">
                  <c:v>4170.42</c:v>
                </c:pt>
                <c:pt idx="324">
                  <c:v>4185.47</c:v>
                </c:pt>
                <c:pt idx="325">
                  <c:v>4163.26</c:v>
                </c:pt>
                <c:pt idx="326">
                  <c:v>4134.9399999999996</c:v>
                </c:pt>
                <c:pt idx="327">
                  <c:v>4173.42</c:v>
                </c:pt>
                <c:pt idx="328">
                  <c:v>4134.9799999999996</c:v>
                </c:pt>
                <c:pt idx="329">
                  <c:v>4180.17</c:v>
                </c:pt>
                <c:pt idx="330">
                  <c:v>4187.62</c:v>
                </c:pt>
                <c:pt idx="331">
                  <c:v>4186.72</c:v>
                </c:pt>
                <c:pt idx="332">
                  <c:v>4183.18</c:v>
                </c:pt>
                <c:pt idx="333">
                  <c:v>4211.47</c:v>
                </c:pt>
                <c:pt idx="334">
                  <c:v>4181.17</c:v>
                </c:pt>
                <c:pt idx="335">
                  <c:v>4192.66</c:v>
                </c:pt>
                <c:pt idx="336">
                  <c:v>4164.66</c:v>
                </c:pt>
                <c:pt idx="337">
                  <c:v>4167.59</c:v>
                </c:pt>
                <c:pt idx="338">
                  <c:v>4201.62</c:v>
                </c:pt>
                <c:pt idx="339">
                  <c:v>4232.6000000000004</c:v>
                </c:pt>
                <c:pt idx="340">
                  <c:v>4188.43</c:v>
                </c:pt>
                <c:pt idx="341">
                  <c:v>4152.1000000000004</c:v>
                </c:pt>
                <c:pt idx="342">
                  <c:v>4063.04</c:v>
                </c:pt>
                <c:pt idx="343">
                  <c:v>4112.5</c:v>
                </c:pt>
                <c:pt idx="344">
                  <c:v>4173.8500000000004</c:v>
                </c:pt>
                <c:pt idx="345">
                  <c:v>4163.29</c:v>
                </c:pt>
                <c:pt idx="346">
                  <c:v>4127.83</c:v>
                </c:pt>
                <c:pt idx="347">
                  <c:v>4115.68</c:v>
                </c:pt>
                <c:pt idx="348">
                  <c:v>4159.12</c:v>
                </c:pt>
                <c:pt idx="349">
                  <c:v>4155.8599999999997</c:v>
                </c:pt>
                <c:pt idx="350">
                  <c:v>4197.05</c:v>
                </c:pt>
                <c:pt idx="351">
                  <c:v>4188.13</c:v>
                </c:pt>
                <c:pt idx="352">
                  <c:v>4195.99</c:v>
                </c:pt>
                <c:pt idx="353">
                  <c:v>4200.88</c:v>
                </c:pt>
                <c:pt idx="354">
                  <c:v>4204.1099999999997</c:v>
                </c:pt>
                <c:pt idx="355">
                  <c:v>4202.04</c:v>
                </c:pt>
                <c:pt idx="356">
                  <c:v>4208.12</c:v>
                </c:pt>
                <c:pt idx="357">
                  <c:v>4192.8500000000004</c:v>
                </c:pt>
                <c:pt idx="358">
                  <c:v>4229.8900000000003</c:v>
                </c:pt>
                <c:pt idx="359">
                  <c:v>4226.5200000000004</c:v>
                </c:pt>
                <c:pt idx="360">
                  <c:v>4227.26</c:v>
                </c:pt>
                <c:pt idx="361">
                  <c:v>4219.55</c:v>
                </c:pt>
                <c:pt idx="362">
                  <c:v>4239.18</c:v>
                </c:pt>
                <c:pt idx="363">
                  <c:v>4247.4399999999996</c:v>
                </c:pt>
                <c:pt idx="364">
                  <c:v>4255.1499999999996</c:v>
                </c:pt>
                <c:pt idx="365">
                  <c:v>4246.59</c:v>
                </c:pt>
                <c:pt idx="366">
                  <c:v>4223.7</c:v>
                </c:pt>
                <c:pt idx="367">
                  <c:v>4221.8599999999997</c:v>
                </c:pt>
                <c:pt idx="368">
                  <c:v>4166.45</c:v>
                </c:pt>
                <c:pt idx="369">
                  <c:v>4224.79</c:v>
                </c:pt>
                <c:pt idx="370">
                  <c:v>4246.4399999999996</c:v>
                </c:pt>
                <c:pt idx="371">
                  <c:v>4241.84</c:v>
                </c:pt>
                <c:pt idx="372">
                  <c:v>4266.49</c:v>
                </c:pt>
                <c:pt idx="373">
                  <c:v>4280.7</c:v>
                </c:pt>
                <c:pt idx="374">
                  <c:v>4290.6099999999997</c:v>
                </c:pt>
                <c:pt idx="375">
                  <c:v>4291.8</c:v>
                </c:pt>
                <c:pt idx="376">
                  <c:v>4297.5</c:v>
                </c:pt>
                <c:pt idx="377">
                  <c:v>4319.9399999999996</c:v>
                </c:pt>
                <c:pt idx="378">
                  <c:v>4352.34</c:v>
                </c:pt>
                <c:pt idx="379">
                  <c:v>4343.54</c:v>
                </c:pt>
                <c:pt idx="380">
                  <c:v>4358.13</c:v>
                </c:pt>
                <c:pt idx="381">
                  <c:v>4320.82</c:v>
                </c:pt>
                <c:pt idx="382">
                  <c:v>4369.55</c:v>
                </c:pt>
                <c:pt idx="383">
                  <c:v>4384.63</c:v>
                </c:pt>
                <c:pt idx="384">
                  <c:v>4369.21</c:v>
                </c:pt>
                <c:pt idx="385">
                  <c:v>4374.3</c:v>
                </c:pt>
                <c:pt idx="386">
                  <c:v>4360.03</c:v>
                </c:pt>
                <c:pt idx="387">
                  <c:v>4327.16</c:v>
                </c:pt>
                <c:pt idx="388">
                  <c:v>4258.49</c:v>
                </c:pt>
                <c:pt idx="389">
                  <c:v>4323.0600000000004</c:v>
                </c:pt>
                <c:pt idx="390">
                  <c:v>4358.6899999999996</c:v>
                </c:pt>
                <c:pt idx="391">
                  <c:v>4367.4799999999996</c:v>
                </c:pt>
                <c:pt idx="392">
                  <c:v>4411.79</c:v>
                </c:pt>
                <c:pt idx="393">
                  <c:v>4422.3</c:v>
                </c:pt>
                <c:pt idx="394">
                  <c:v>4401.46</c:v>
                </c:pt>
                <c:pt idx="395">
                  <c:v>4400.6400000000003</c:v>
                </c:pt>
                <c:pt idx="396">
                  <c:v>4419.1499999999996</c:v>
                </c:pt>
                <c:pt idx="397">
                  <c:v>4395.26</c:v>
                </c:pt>
                <c:pt idx="398">
                  <c:v>4387.16</c:v>
                </c:pt>
                <c:pt idx="399">
                  <c:v>4423.1499999999996</c:v>
                </c:pt>
                <c:pt idx="400">
                  <c:v>4402.66</c:v>
                </c:pt>
                <c:pt idx="401">
                  <c:v>4429.1000000000004</c:v>
                </c:pt>
                <c:pt idx="402">
                  <c:v>4436.5200000000004</c:v>
                </c:pt>
                <c:pt idx="403">
                  <c:v>4432.3500000000004</c:v>
                </c:pt>
                <c:pt idx="404">
                  <c:v>4436.75</c:v>
                </c:pt>
                <c:pt idx="405">
                  <c:v>4442.41</c:v>
                </c:pt>
                <c:pt idx="406">
                  <c:v>4460.83</c:v>
                </c:pt>
                <c:pt idx="407">
                  <c:v>4468</c:v>
                </c:pt>
                <c:pt idx="408">
                  <c:v>4479.71</c:v>
                </c:pt>
                <c:pt idx="409">
                  <c:v>4448.08</c:v>
                </c:pt>
                <c:pt idx="410">
                  <c:v>4400.2700000000004</c:v>
                </c:pt>
                <c:pt idx="411">
                  <c:v>4405.8</c:v>
                </c:pt>
                <c:pt idx="412">
                  <c:v>4441.67</c:v>
                </c:pt>
                <c:pt idx="413">
                  <c:v>4479.53</c:v>
                </c:pt>
                <c:pt idx="414">
                  <c:v>4486.2299999999996</c:v>
                </c:pt>
                <c:pt idx="415">
                  <c:v>4496.1899999999996</c:v>
                </c:pt>
                <c:pt idx="416">
                  <c:v>4470</c:v>
                </c:pt>
                <c:pt idx="417">
                  <c:v>4509.37</c:v>
                </c:pt>
                <c:pt idx="418">
                  <c:v>4528.79</c:v>
                </c:pt>
                <c:pt idx="419">
                  <c:v>4522.68</c:v>
                </c:pt>
                <c:pt idx="420">
                  <c:v>4524.09</c:v>
                </c:pt>
                <c:pt idx="421">
                  <c:v>4536.95</c:v>
                </c:pt>
                <c:pt idx="422">
                  <c:v>4535.43</c:v>
                </c:pt>
                <c:pt idx="423">
                  <c:v>4520.03</c:v>
                </c:pt>
                <c:pt idx="424">
                  <c:v>4514.07</c:v>
                </c:pt>
                <c:pt idx="425">
                  <c:v>4493.28</c:v>
                </c:pt>
                <c:pt idx="426">
                  <c:v>4458.58</c:v>
                </c:pt>
                <c:pt idx="427">
                  <c:v>4468.7299999999996</c:v>
                </c:pt>
                <c:pt idx="428">
                  <c:v>4443.05</c:v>
                </c:pt>
                <c:pt idx="429">
                  <c:v>4480.7</c:v>
                </c:pt>
                <c:pt idx="430">
                  <c:v>4473.75</c:v>
                </c:pt>
                <c:pt idx="431">
                  <c:v>4432.99</c:v>
                </c:pt>
                <c:pt idx="432">
                  <c:v>4357.7299999999996</c:v>
                </c:pt>
                <c:pt idx="433">
                  <c:v>4354.1899999999996</c:v>
                </c:pt>
                <c:pt idx="434">
                  <c:v>4395.6400000000003</c:v>
                </c:pt>
                <c:pt idx="435">
                  <c:v>4448.9799999999996</c:v>
                </c:pt>
                <c:pt idx="436">
                  <c:v>4455.4799999999996</c:v>
                </c:pt>
                <c:pt idx="437">
                  <c:v>4443.1099999999997</c:v>
                </c:pt>
                <c:pt idx="438">
                  <c:v>4352.63</c:v>
                </c:pt>
                <c:pt idx="439">
                  <c:v>4359.46</c:v>
                </c:pt>
                <c:pt idx="440">
                  <c:v>4307.54</c:v>
                </c:pt>
                <c:pt idx="441">
                  <c:v>4357.04</c:v>
                </c:pt>
                <c:pt idx="442">
                  <c:v>4300.46</c:v>
                </c:pt>
                <c:pt idx="443">
                  <c:v>4345.72</c:v>
                </c:pt>
                <c:pt idx="444">
                  <c:v>4363.55</c:v>
                </c:pt>
                <c:pt idx="445">
                  <c:v>4399.76</c:v>
                </c:pt>
                <c:pt idx="446">
                  <c:v>4391.34</c:v>
                </c:pt>
                <c:pt idx="447">
                  <c:v>4361.1899999999996</c:v>
                </c:pt>
                <c:pt idx="448">
                  <c:v>4350.6499999999996</c:v>
                </c:pt>
                <c:pt idx="449">
                  <c:v>4363.8</c:v>
                </c:pt>
                <c:pt idx="450">
                  <c:v>4438.26</c:v>
                </c:pt>
                <c:pt idx="451">
                  <c:v>4471.37</c:v>
                </c:pt>
                <c:pt idx="452">
                  <c:v>4486.46</c:v>
                </c:pt>
                <c:pt idx="453">
                  <c:v>4519.63</c:v>
                </c:pt>
                <c:pt idx="454">
                  <c:v>4536.1899999999996</c:v>
                </c:pt>
                <c:pt idx="455">
                  <c:v>4549.78</c:v>
                </c:pt>
                <c:pt idx="456">
                  <c:v>4544.8999999999996</c:v>
                </c:pt>
                <c:pt idx="457">
                  <c:v>4566.4799999999996</c:v>
                </c:pt>
                <c:pt idx="458">
                  <c:v>4574.79</c:v>
                </c:pt>
                <c:pt idx="459">
                  <c:v>4551.68</c:v>
                </c:pt>
                <c:pt idx="460">
                  <c:v>4596.42</c:v>
                </c:pt>
                <c:pt idx="461">
                  <c:v>4605.38</c:v>
                </c:pt>
                <c:pt idx="462">
                  <c:v>4613.67</c:v>
                </c:pt>
                <c:pt idx="463">
                  <c:v>4630.6499999999996</c:v>
                </c:pt>
                <c:pt idx="464">
                  <c:v>4660.57</c:v>
                </c:pt>
                <c:pt idx="465">
                  <c:v>4680.0600000000004</c:v>
                </c:pt>
                <c:pt idx="466">
                  <c:v>4697.53</c:v>
                </c:pt>
                <c:pt idx="467">
                  <c:v>4701.7</c:v>
                </c:pt>
                <c:pt idx="468">
                  <c:v>4685.25</c:v>
                </c:pt>
                <c:pt idx="469">
                  <c:v>4646.71</c:v>
                </c:pt>
                <c:pt idx="470">
                  <c:v>4649.2700000000004</c:v>
                </c:pt>
                <c:pt idx="471">
                  <c:v>4682.8500000000004</c:v>
                </c:pt>
                <c:pt idx="472">
                  <c:v>4682.8</c:v>
                </c:pt>
                <c:pt idx="473">
                  <c:v>4700.8999999999996</c:v>
                </c:pt>
                <c:pt idx="474">
                  <c:v>4688.67</c:v>
                </c:pt>
                <c:pt idx="475">
                  <c:v>4704.54</c:v>
                </c:pt>
                <c:pt idx="476">
                  <c:v>4697.96</c:v>
                </c:pt>
                <c:pt idx="477">
                  <c:v>4682.9399999999996</c:v>
                </c:pt>
                <c:pt idx="478">
                  <c:v>4690.7</c:v>
                </c:pt>
                <c:pt idx="479">
                  <c:v>4701.46</c:v>
                </c:pt>
                <c:pt idx="480">
                  <c:v>4594.62</c:v>
                </c:pt>
                <c:pt idx="481">
                  <c:v>4655.2700000000004</c:v>
                </c:pt>
                <c:pt idx="482">
                  <c:v>4567</c:v>
                </c:pt>
                <c:pt idx="483">
                  <c:v>4513.04</c:v>
                </c:pt>
                <c:pt idx="484">
                  <c:v>4577.1000000000004</c:v>
                </c:pt>
                <c:pt idx="485">
                  <c:v>4538.43</c:v>
                </c:pt>
                <c:pt idx="486">
                  <c:v>4591.67</c:v>
                </c:pt>
                <c:pt idx="487">
                  <c:v>4686.75</c:v>
                </c:pt>
                <c:pt idx="488">
                  <c:v>4701.21</c:v>
                </c:pt>
                <c:pt idx="489">
                  <c:v>4667.45</c:v>
                </c:pt>
                <c:pt idx="490">
                  <c:v>4712.0200000000004</c:v>
                </c:pt>
                <c:pt idx="491">
                  <c:v>4668.97</c:v>
                </c:pt>
                <c:pt idx="492">
                  <c:v>4634.09</c:v>
                </c:pt>
                <c:pt idx="493">
                  <c:v>4709.8500000000004</c:v>
                </c:pt>
                <c:pt idx="494">
                  <c:v>4668.67</c:v>
                </c:pt>
                <c:pt idx="495">
                  <c:v>4620.6400000000003</c:v>
                </c:pt>
                <c:pt idx="496">
                  <c:v>4568.0200000000004</c:v>
                </c:pt>
                <c:pt idx="497">
                  <c:v>4649.2299999999996</c:v>
                </c:pt>
                <c:pt idx="498">
                  <c:v>4696.5600000000004</c:v>
                </c:pt>
                <c:pt idx="499">
                  <c:v>4725.79</c:v>
                </c:pt>
                <c:pt idx="500">
                  <c:v>4791.1899999999996</c:v>
                </c:pt>
                <c:pt idx="501">
                  <c:v>4786.3500000000004</c:v>
                </c:pt>
                <c:pt idx="502">
                  <c:v>4793.0600000000004</c:v>
                </c:pt>
                <c:pt idx="503">
                  <c:v>4778.7299999999996</c:v>
                </c:pt>
                <c:pt idx="504">
                  <c:v>4766.18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F-4D7C-81D6-7473CD2CE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baseline="0">
                    <a:solidFill>
                      <a:srgbClr val="D4002D"/>
                    </a:solidFill>
                    <a:effectLst/>
                  </a:rPr>
                  <a:t>S&amp;P 500 </a:t>
                </a:r>
                <a:endParaRPr lang="en-US" b="1">
                  <a:solidFill>
                    <a:srgbClr val="D4002D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D4002D"/>
                </a:solidFill>
              </a:rPr>
              <a:t>MCD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MCD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Sheet1!$B$2:$B$506</c:f>
              <c:numCache>
                <c:formatCode>General</c:formatCode>
                <c:ptCount val="505"/>
                <c:pt idx="0">
                  <c:v>188.37707499999999</c:v>
                </c:pt>
                <c:pt idx="1">
                  <c:v>187.71095299999999</c:v>
                </c:pt>
                <c:pt idx="2">
                  <c:v>189.82186899999999</c:v>
                </c:pt>
                <c:pt idx="3">
                  <c:v>190.10333299999999</c:v>
                </c:pt>
                <c:pt idx="4">
                  <c:v>193.18055699999999</c:v>
                </c:pt>
                <c:pt idx="5">
                  <c:v>195.469696</c:v>
                </c:pt>
                <c:pt idx="6">
                  <c:v>194.456467</c:v>
                </c:pt>
                <c:pt idx="7">
                  <c:v>193.743439</c:v>
                </c:pt>
                <c:pt idx="8">
                  <c:v>194.503387</c:v>
                </c:pt>
                <c:pt idx="9">
                  <c:v>196.801941</c:v>
                </c:pt>
                <c:pt idx="10">
                  <c:v>197.81514000000001</c:v>
                </c:pt>
                <c:pt idx="11">
                  <c:v>198.875305</c:v>
                </c:pt>
                <c:pt idx="12">
                  <c:v>198.10600299999999</c:v>
                </c:pt>
                <c:pt idx="13">
                  <c:v>198.368683</c:v>
                </c:pt>
                <c:pt idx="14">
                  <c:v>200.22627299999999</c:v>
                </c:pt>
                <c:pt idx="15">
                  <c:v>198.181061</c:v>
                </c:pt>
                <c:pt idx="16">
                  <c:v>196.39849899999999</c:v>
                </c:pt>
                <c:pt idx="17">
                  <c:v>197.38362100000001</c:v>
                </c:pt>
                <c:pt idx="18">
                  <c:v>201.183212</c:v>
                </c:pt>
                <c:pt idx="19">
                  <c:v>202.81565900000001</c:v>
                </c:pt>
                <c:pt idx="20">
                  <c:v>200.74226400000001</c:v>
                </c:pt>
                <c:pt idx="21">
                  <c:v>201.877441</c:v>
                </c:pt>
                <c:pt idx="22">
                  <c:v>201.35209699999999</c:v>
                </c:pt>
                <c:pt idx="23">
                  <c:v>201.117538</c:v>
                </c:pt>
                <c:pt idx="24">
                  <c:v>199.71028100000001</c:v>
                </c:pt>
                <c:pt idx="25">
                  <c:v>198.52816799999999</c:v>
                </c:pt>
                <c:pt idx="26">
                  <c:v>200.029236</c:v>
                </c:pt>
                <c:pt idx="27">
                  <c:v>202.393463</c:v>
                </c:pt>
                <c:pt idx="28">
                  <c:v>204.01654099999999</c:v>
                </c:pt>
                <c:pt idx="29">
                  <c:v>203.978973</c:v>
                </c:pt>
                <c:pt idx="30">
                  <c:v>203.66940299999999</c:v>
                </c:pt>
                <c:pt idx="31">
                  <c:v>202.78749099999999</c:v>
                </c:pt>
                <c:pt idx="32">
                  <c:v>202.29963699999999</c:v>
                </c:pt>
                <c:pt idx="33">
                  <c:v>201.783661</c:v>
                </c:pt>
                <c:pt idx="34">
                  <c:v>202.524811</c:v>
                </c:pt>
                <c:pt idx="35">
                  <c:v>200.320099</c:v>
                </c:pt>
                <c:pt idx="36">
                  <c:v>198.98786899999999</c:v>
                </c:pt>
                <c:pt idx="37">
                  <c:v>197.11154199999999</c:v>
                </c:pt>
                <c:pt idx="38">
                  <c:v>188.57409699999999</c:v>
                </c:pt>
                <c:pt idx="39">
                  <c:v>183.306274</c:v>
                </c:pt>
                <c:pt idx="40">
                  <c:v>191.21743799999999</c:v>
                </c:pt>
                <c:pt idx="41">
                  <c:v>188.347488</c:v>
                </c:pt>
                <c:pt idx="42">
                  <c:v>195.43731700000001</c:v>
                </c:pt>
                <c:pt idx="43">
                  <c:v>187.22409099999999</c:v>
                </c:pt>
                <c:pt idx="44">
                  <c:v>187.73388700000001</c:v>
                </c:pt>
                <c:pt idx="45">
                  <c:v>176.40528900000001</c:v>
                </c:pt>
                <c:pt idx="46">
                  <c:v>188.677887</c:v>
                </c:pt>
                <c:pt idx="47">
                  <c:v>177.717499</c:v>
                </c:pt>
                <c:pt idx="48">
                  <c:v>160.611313</c:v>
                </c:pt>
                <c:pt idx="49">
                  <c:v>167.21966599999999</c:v>
                </c:pt>
                <c:pt idx="50">
                  <c:v>140.67297400000001</c:v>
                </c:pt>
                <c:pt idx="51">
                  <c:v>139.360748</c:v>
                </c:pt>
                <c:pt idx="52">
                  <c:v>129.61814899999999</c:v>
                </c:pt>
                <c:pt idx="53">
                  <c:v>141.135559</c:v>
                </c:pt>
                <c:pt idx="54">
                  <c:v>140.18206799999999</c:v>
                </c:pt>
                <c:pt idx="55">
                  <c:v>129.42935199999999</c:v>
                </c:pt>
                <c:pt idx="56">
                  <c:v>152.88897700000001</c:v>
                </c:pt>
                <c:pt idx="57">
                  <c:v>153.86135899999999</c:v>
                </c:pt>
                <c:pt idx="58">
                  <c:v>157.98684700000001</c:v>
                </c:pt>
                <c:pt idx="59">
                  <c:v>154.83371</c:v>
                </c:pt>
                <c:pt idx="60">
                  <c:v>158.72323600000001</c:v>
                </c:pt>
                <c:pt idx="61">
                  <c:v>156.09873999999999</c:v>
                </c:pt>
                <c:pt idx="62">
                  <c:v>149.32046500000001</c:v>
                </c:pt>
                <c:pt idx="63">
                  <c:v>152.464157</c:v>
                </c:pt>
                <c:pt idx="64">
                  <c:v>151.35961900000001</c:v>
                </c:pt>
                <c:pt idx="65">
                  <c:v>167.134659</c:v>
                </c:pt>
                <c:pt idx="66">
                  <c:v>165.76580799999999</c:v>
                </c:pt>
                <c:pt idx="67">
                  <c:v>167.55954</c:v>
                </c:pt>
                <c:pt idx="68">
                  <c:v>173.422089</c:v>
                </c:pt>
                <c:pt idx="69">
                  <c:v>170.04235800000001</c:v>
                </c:pt>
                <c:pt idx="70">
                  <c:v>173.69586200000001</c:v>
                </c:pt>
                <c:pt idx="71">
                  <c:v>167.889938</c:v>
                </c:pt>
                <c:pt idx="72">
                  <c:v>169.45704699999999</c:v>
                </c:pt>
                <c:pt idx="73">
                  <c:v>175.687805</c:v>
                </c:pt>
                <c:pt idx="74">
                  <c:v>171.486771</c:v>
                </c:pt>
                <c:pt idx="75">
                  <c:v>167.644485</c:v>
                </c:pt>
                <c:pt idx="76">
                  <c:v>176.04652400000001</c:v>
                </c:pt>
                <c:pt idx="77">
                  <c:v>171.85495</c:v>
                </c:pt>
                <c:pt idx="78">
                  <c:v>173.72418200000001</c:v>
                </c:pt>
                <c:pt idx="79">
                  <c:v>175.48954800000001</c:v>
                </c:pt>
                <c:pt idx="80">
                  <c:v>175.52731299999999</c:v>
                </c:pt>
                <c:pt idx="81">
                  <c:v>177.311554</c:v>
                </c:pt>
                <c:pt idx="82">
                  <c:v>177.06613200000001</c:v>
                </c:pt>
                <c:pt idx="83">
                  <c:v>172.44026199999999</c:v>
                </c:pt>
                <c:pt idx="84">
                  <c:v>171.69444300000001</c:v>
                </c:pt>
                <c:pt idx="85">
                  <c:v>169.21160900000001</c:v>
                </c:pt>
                <c:pt idx="86">
                  <c:v>167.068634</c:v>
                </c:pt>
                <c:pt idx="87">
                  <c:v>170.98640399999999</c:v>
                </c:pt>
                <c:pt idx="88">
                  <c:v>171.09025600000001</c:v>
                </c:pt>
                <c:pt idx="89">
                  <c:v>170.75985700000001</c:v>
                </c:pt>
                <c:pt idx="90">
                  <c:v>166.66267400000001</c:v>
                </c:pt>
                <c:pt idx="91">
                  <c:v>163.15081799999999</c:v>
                </c:pt>
                <c:pt idx="92">
                  <c:v>165.595901</c:v>
                </c:pt>
                <c:pt idx="93">
                  <c:v>164.08543399999999</c:v>
                </c:pt>
                <c:pt idx="94">
                  <c:v>169.76859999999999</c:v>
                </c:pt>
                <c:pt idx="95">
                  <c:v>169.52314799999999</c:v>
                </c:pt>
                <c:pt idx="96">
                  <c:v>173.79969800000001</c:v>
                </c:pt>
                <c:pt idx="97">
                  <c:v>174.724884</c:v>
                </c:pt>
                <c:pt idx="98">
                  <c:v>174.092377</c:v>
                </c:pt>
                <c:pt idx="99">
                  <c:v>174.498276</c:v>
                </c:pt>
                <c:pt idx="100">
                  <c:v>177.21717799999999</c:v>
                </c:pt>
                <c:pt idx="101">
                  <c:v>178.17065400000001</c:v>
                </c:pt>
                <c:pt idx="102">
                  <c:v>177.068253</c:v>
                </c:pt>
                <c:pt idx="103">
                  <c:v>178.10412600000001</c:v>
                </c:pt>
                <c:pt idx="104">
                  <c:v>178.27517700000001</c:v>
                </c:pt>
                <c:pt idx="105">
                  <c:v>183.69215399999999</c:v>
                </c:pt>
                <c:pt idx="106">
                  <c:v>183.644623</c:v>
                </c:pt>
                <c:pt idx="107">
                  <c:v>187.36999499999999</c:v>
                </c:pt>
                <c:pt idx="108">
                  <c:v>192.58737199999999</c:v>
                </c:pt>
                <c:pt idx="109">
                  <c:v>189.612808</c:v>
                </c:pt>
                <c:pt idx="110">
                  <c:v>186.07751500000001</c:v>
                </c:pt>
                <c:pt idx="111">
                  <c:v>178.19915800000001</c:v>
                </c:pt>
                <c:pt idx="112">
                  <c:v>179.77673300000001</c:v>
                </c:pt>
                <c:pt idx="113">
                  <c:v>180.080826</c:v>
                </c:pt>
                <c:pt idx="114">
                  <c:v>180.869629</c:v>
                </c:pt>
                <c:pt idx="115">
                  <c:v>181.316284</c:v>
                </c:pt>
                <c:pt idx="116">
                  <c:v>180.080826</c:v>
                </c:pt>
                <c:pt idx="117">
                  <c:v>177.29634100000001</c:v>
                </c:pt>
                <c:pt idx="118">
                  <c:v>178.15164200000001</c:v>
                </c:pt>
                <c:pt idx="119">
                  <c:v>177.353363</c:v>
                </c:pt>
                <c:pt idx="120">
                  <c:v>175.13905299999999</c:v>
                </c:pt>
                <c:pt idx="121">
                  <c:v>173.68499800000001</c:v>
                </c:pt>
                <c:pt idx="122">
                  <c:v>170.81500199999999</c:v>
                </c:pt>
                <c:pt idx="123">
                  <c:v>173.723038</c:v>
                </c:pt>
                <c:pt idx="124">
                  <c:v>175.31012000000001</c:v>
                </c:pt>
                <c:pt idx="125">
                  <c:v>175.490646</c:v>
                </c:pt>
                <c:pt idx="126">
                  <c:v>174.40728799999999</c:v>
                </c:pt>
                <c:pt idx="127">
                  <c:v>179.139984</c:v>
                </c:pt>
                <c:pt idx="128">
                  <c:v>176.59307899999999</c:v>
                </c:pt>
                <c:pt idx="129">
                  <c:v>176.62158199999999</c:v>
                </c:pt>
                <c:pt idx="130">
                  <c:v>175.17704800000001</c:v>
                </c:pt>
                <c:pt idx="131">
                  <c:v>175.69976800000001</c:v>
                </c:pt>
                <c:pt idx="132">
                  <c:v>175.73779300000001</c:v>
                </c:pt>
                <c:pt idx="133">
                  <c:v>181.249741</c:v>
                </c:pt>
                <c:pt idx="134">
                  <c:v>182.247635</c:v>
                </c:pt>
                <c:pt idx="135">
                  <c:v>181.439819</c:v>
                </c:pt>
                <c:pt idx="136">
                  <c:v>181.972015</c:v>
                </c:pt>
                <c:pt idx="137">
                  <c:v>182.09556599999999</c:v>
                </c:pt>
                <c:pt idx="138">
                  <c:v>183.39752200000001</c:v>
                </c:pt>
                <c:pt idx="139">
                  <c:v>188.75749200000001</c:v>
                </c:pt>
                <c:pt idx="140">
                  <c:v>187.74061599999999</c:v>
                </c:pt>
                <c:pt idx="141">
                  <c:v>188.85253900000001</c:v>
                </c:pt>
                <c:pt idx="142">
                  <c:v>191.256912</c:v>
                </c:pt>
                <c:pt idx="143">
                  <c:v>186.495667</c:v>
                </c:pt>
                <c:pt idx="144">
                  <c:v>186.46717799999999</c:v>
                </c:pt>
                <c:pt idx="145">
                  <c:v>185.70687899999999</c:v>
                </c:pt>
                <c:pt idx="146">
                  <c:v>184.63299599999999</c:v>
                </c:pt>
                <c:pt idx="147">
                  <c:v>184.74702500000001</c:v>
                </c:pt>
                <c:pt idx="148">
                  <c:v>189.46073899999999</c:v>
                </c:pt>
                <c:pt idx="149">
                  <c:v>189.365723</c:v>
                </c:pt>
                <c:pt idx="150">
                  <c:v>193.09103400000001</c:v>
                </c:pt>
                <c:pt idx="151">
                  <c:v>194.44056699999999</c:v>
                </c:pt>
                <c:pt idx="152">
                  <c:v>193.98438999999999</c:v>
                </c:pt>
                <c:pt idx="153">
                  <c:v>194.82070899999999</c:v>
                </c:pt>
                <c:pt idx="154">
                  <c:v>195.790054</c:v>
                </c:pt>
                <c:pt idx="155">
                  <c:v>196.23672500000001</c:v>
                </c:pt>
                <c:pt idx="156">
                  <c:v>196.749908</c:v>
                </c:pt>
                <c:pt idx="157">
                  <c:v>198.30844099999999</c:v>
                </c:pt>
                <c:pt idx="158">
                  <c:v>199.876541</c:v>
                </c:pt>
                <c:pt idx="159">
                  <c:v>199.10673499999999</c:v>
                </c:pt>
                <c:pt idx="160">
                  <c:v>199.45838900000001</c:v>
                </c:pt>
                <c:pt idx="161">
                  <c:v>201.06446800000001</c:v>
                </c:pt>
                <c:pt idx="162">
                  <c:v>202.06231700000001</c:v>
                </c:pt>
                <c:pt idx="163">
                  <c:v>202.09082000000001</c:v>
                </c:pt>
                <c:pt idx="164">
                  <c:v>203.14572100000001</c:v>
                </c:pt>
                <c:pt idx="165">
                  <c:v>201.65368699999999</c:v>
                </c:pt>
                <c:pt idx="166">
                  <c:v>204.23860199999999</c:v>
                </c:pt>
                <c:pt idx="167">
                  <c:v>204.104782</c:v>
                </c:pt>
                <c:pt idx="168">
                  <c:v>203.311386</c:v>
                </c:pt>
                <c:pt idx="169">
                  <c:v>206.69528199999999</c:v>
                </c:pt>
                <c:pt idx="170">
                  <c:v>204.37245200000001</c:v>
                </c:pt>
                <c:pt idx="171">
                  <c:v>202.39370700000001</c:v>
                </c:pt>
                <c:pt idx="172">
                  <c:v>204.16213999999999</c:v>
                </c:pt>
                <c:pt idx="173">
                  <c:v>206.19821200000001</c:v>
                </c:pt>
                <c:pt idx="174">
                  <c:v>207.66078200000001</c:v>
                </c:pt>
                <c:pt idx="175">
                  <c:v>208.387238</c:v>
                </c:pt>
                <c:pt idx="176">
                  <c:v>210.834351</c:v>
                </c:pt>
                <c:pt idx="177">
                  <c:v>212.56452899999999</c:v>
                </c:pt>
                <c:pt idx="178">
                  <c:v>214.896942</c:v>
                </c:pt>
                <c:pt idx="179">
                  <c:v>212.765289</c:v>
                </c:pt>
                <c:pt idx="180">
                  <c:v>210.557129</c:v>
                </c:pt>
                <c:pt idx="181">
                  <c:v>206.867355</c:v>
                </c:pt>
                <c:pt idx="182">
                  <c:v>206.867355</c:v>
                </c:pt>
                <c:pt idx="183">
                  <c:v>205.49086</c:v>
                </c:pt>
                <c:pt idx="184">
                  <c:v>206.590103</c:v>
                </c:pt>
                <c:pt idx="185">
                  <c:v>208.55928</c:v>
                </c:pt>
                <c:pt idx="186">
                  <c:v>210.547562</c:v>
                </c:pt>
                <c:pt idx="187">
                  <c:v>209.03724700000001</c:v>
                </c:pt>
                <c:pt idx="188">
                  <c:v>209.811554</c:v>
                </c:pt>
                <c:pt idx="189">
                  <c:v>209.90711999999999</c:v>
                </c:pt>
                <c:pt idx="190">
                  <c:v>212.85128800000001</c:v>
                </c:pt>
                <c:pt idx="191">
                  <c:v>216.101395</c:v>
                </c:pt>
                <c:pt idx="192">
                  <c:v>214.20871</c:v>
                </c:pt>
                <c:pt idx="193">
                  <c:v>216.49328600000001</c:v>
                </c:pt>
                <c:pt idx="194">
                  <c:v>215.84330700000001</c:v>
                </c:pt>
                <c:pt idx="195">
                  <c:v>214.91606100000001</c:v>
                </c:pt>
                <c:pt idx="196">
                  <c:v>216.13961800000001</c:v>
                </c:pt>
                <c:pt idx="197">
                  <c:v>217.32496599999999</c:v>
                </c:pt>
                <c:pt idx="198">
                  <c:v>217.58303799999999</c:v>
                </c:pt>
                <c:pt idx="199">
                  <c:v>219.51396199999999</c:v>
                </c:pt>
                <c:pt idx="200">
                  <c:v>219.255875</c:v>
                </c:pt>
                <c:pt idx="201">
                  <c:v>216.03448499999999</c:v>
                </c:pt>
                <c:pt idx="202">
                  <c:v>217.420547</c:v>
                </c:pt>
                <c:pt idx="203">
                  <c:v>218.127914</c:v>
                </c:pt>
                <c:pt idx="204">
                  <c:v>219.045547</c:v>
                </c:pt>
                <c:pt idx="205">
                  <c:v>218.62496899999999</c:v>
                </c:pt>
                <c:pt idx="206">
                  <c:v>214.38078300000001</c:v>
                </c:pt>
                <c:pt idx="207">
                  <c:v>213.13807700000001</c:v>
                </c:pt>
                <c:pt idx="208">
                  <c:v>205.223175</c:v>
                </c:pt>
                <c:pt idx="209">
                  <c:v>205.47172499999999</c:v>
                </c:pt>
                <c:pt idx="210">
                  <c:v>203.60768100000001</c:v>
                </c:pt>
                <c:pt idx="211">
                  <c:v>203.187119</c:v>
                </c:pt>
                <c:pt idx="212">
                  <c:v>207.24015800000001</c:v>
                </c:pt>
                <c:pt idx="213">
                  <c:v>205.39523299999999</c:v>
                </c:pt>
                <c:pt idx="214">
                  <c:v>206.77174400000001</c:v>
                </c:pt>
                <c:pt idx="215">
                  <c:v>207.01074199999999</c:v>
                </c:pt>
                <c:pt idx="216">
                  <c:v>203.81802400000001</c:v>
                </c:pt>
                <c:pt idx="217">
                  <c:v>203.91360499999999</c:v>
                </c:pt>
                <c:pt idx="218">
                  <c:v>208.406342</c:v>
                </c:pt>
                <c:pt idx="219">
                  <c:v>203.674622</c:v>
                </c:pt>
                <c:pt idx="220">
                  <c:v>203.87536600000001</c:v>
                </c:pt>
                <c:pt idx="221">
                  <c:v>207.173248</c:v>
                </c:pt>
                <c:pt idx="222">
                  <c:v>206.48500100000001</c:v>
                </c:pt>
                <c:pt idx="223">
                  <c:v>206.01660200000001</c:v>
                </c:pt>
                <c:pt idx="224">
                  <c:v>205.62468000000001</c:v>
                </c:pt>
                <c:pt idx="225">
                  <c:v>204.649643</c:v>
                </c:pt>
                <c:pt idx="226">
                  <c:v>207.43132</c:v>
                </c:pt>
                <c:pt idx="227">
                  <c:v>210.02181999999999</c:v>
                </c:pt>
                <c:pt idx="228">
                  <c:v>209.668137</c:v>
                </c:pt>
                <c:pt idx="229">
                  <c:v>208.702698</c:v>
                </c:pt>
                <c:pt idx="230">
                  <c:v>209.087311</c:v>
                </c:pt>
                <c:pt idx="231">
                  <c:v>207.837234</c:v>
                </c:pt>
                <c:pt idx="232">
                  <c:v>202.760086</c:v>
                </c:pt>
                <c:pt idx="233">
                  <c:v>203.385132</c:v>
                </c:pt>
                <c:pt idx="234">
                  <c:v>202.64471399999999</c:v>
                </c:pt>
                <c:pt idx="235">
                  <c:v>200.86575300000001</c:v>
                </c:pt>
                <c:pt idx="236">
                  <c:v>200.384964</c:v>
                </c:pt>
                <c:pt idx="237">
                  <c:v>200.67343099999999</c:v>
                </c:pt>
                <c:pt idx="238">
                  <c:v>200.048416</c:v>
                </c:pt>
                <c:pt idx="239">
                  <c:v>199.77915999999999</c:v>
                </c:pt>
                <c:pt idx="240">
                  <c:v>203.77937299999999</c:v>
                </c:pt>
                <c:pt idx="241">
                  <c:v>206.60642999999999</c:v>
                </c:pt>
                <c:pt idx="242">
                  <c:v>205.58715799999999</c:v>
                </c:pt>
                <c:pt idx="243">
                  <c:v>206.01985199999999</c:v>
                </c:pt>
                <c:pt idx="244">
                  <c:v>206.81797800000001</c:v>
                </c:pt>
                <c:pt idx="245">
                  <c:v>203.538971</c:v>
                </c:pt>
                <c:pt idx="246">
                  <c:v>203.77937299999999</c:v>
                </c:pt>
                <c:pt idx="247">
                  <c:v>203.87553399999999</c:v>
                </c:pt>
                <c:pt idx="248">
                  <c:v>203.26973000000001</c:v>
                </c:pt>
                <c:pt idx="249">
                  <c:v>205.79870600000001</c:v>
                </c:pt>
                <c:pt idx="250">
                  <c:v>204.539017</c:v>
                </c:pt>
                <c:pt idx="251">
                  <c:v>203.43318199999999</c:v>
                </c:pt>
                <c:pt idx="252">
                  <c:v>206.33717300000001</c:v>
                </c:pt>
                <c:pt idx="253">
                  <c:v>202.14466899999999</c:v>
                </c:pt>
                <c:pt idx="254">
                  <c:v>203.35626199999999</c:v>
                </c:pt>
                <c:pt idx="255">
                  <c:v>202.894699</c:v>
                </c:pt>
                <c:pt idx="256">
                  <c:v>203.83702099999999</c:v>
                </c:pt>
                <c:pt idx="257">
                  <c:v>207.57762099999999</c:v>
                </c:pt>
                <c:pt idx="258">
                  <c:v>206.00060999999999</c:v>
                </c:pt>
                <c:pt idx="259">
                  <c:v>203.471664</c:v>
                </c:pt>
                <c:pt idx="260">
                  <c:v>203.942825</c:v>
                </c:pt>
                <c:pt idx="261">
                  <c:v>200.49073799999999</c:v>
                </c:pt>
                <c:pt idx="262">
                  <c:v>201.84657300000001</c:v>
                </c:pt>
                <c:pt idx="263">
                  <c:v>201.058075</c:v>
                </c:pt>
                <c:pt idx="264">
                  <c:v>205.42369099999999</c:v>
                </c:pt>
                <c:pt idx="265">
                  <c:v>205.32749899999999</c:v>
                </c:pt>
                <c:pt idx="266">
                  <c:v>205.183289</c:v>
                </c:pt>
                <c:pt idx="267">
                  <c:v>205.14480599999999</c:v>
                </c:pt>
                <c:pt idx="268">
                  <c:v>207.106461</c:v>
                </c:pt>
                <c:pt idx="269">
                  <c:v>199.04835499999999</c:v>
                </c:pt>
                <c:pt idx="270">
                  <c:v>198.87527499999999</c:v>
                </c:pt>
                <c:pt idx="271">
                  <c:v>199.85607899999999</c:v>
                </c:pt>
                <c:pt idx="272">
                  <c:v>199.942612</c:v>
                </c:pt>
                <c:pt idx="273">
                  <c:v>201.70233200000001</c:v>
                </c:pt>
                <c:pt idx="274">
                  <c:v>200.69267300000001</c:v>
                </c:pt>
                <c:pt idx="275">
                  <c:v>202.923553</c:v>
                </c:pt>
                <c:pt idx="276">
                  <c:v>204.414017</c:v>
                </c:pt>
                <c:pt idx="277">
                  <c:v>203.45242300000001</c:v>
                </c:pt>
                <c:pt idx="278">
                  <c:v>207.68339499999999</c:v>
                </c:pt>
                <c:pt idx="279">
                  <c:v>206.16407799999999</c:v>
                </c:pt>
                <c:pt idx="280">
                  <c:v>206.03909300000001</c:v>
                </c:pt>
                <c:pt idx="281">
                  <c:v>205.68331900000001</c:v>
                </c:pt>
                <c:pt idx="282">
                  <c:v>206.76989699999999</c:v>
                </c:pt>
                <c:pt idx="283">
                  <c:v>205.25058000000001</c:v>
                </c:pt>
                <c:pt idx="284">
                  <c:v>207.154495</c:v>
                </c:pt>
                <c:pt idx="285">
                  <c:v>204.087097</c:v>
                </c:pt>
                <c:pt idx="286">
                  <c:v>203.91400100000001</c:v>
                </c:pt>
                <c:pt idx="287">
                  <c:v>203.20240799999999</c:v>
                </c:pt>
                <c:pt idx="288">
                  <c:v>205.07751500000001</c:v>
                </c:pt>
                <c:pt idx="289">
                  <c:v>202.84660299999999</c:v>
                </c:pt>
                <c:pt idx="290">
                  <c:v>199.441025</c:v>
                </c:pt>
                <c:pt idx="291">
                  <c:v>201.482437</c:v>
                </c:pt>
                <c:pt idx="292">
                  <c:v>201.888779</c:v>
                </c:pt>
                <c:pt idx="293">
                  <c:v>199.13140899999999</c:v>
                </c:pt>
                <c:pt idx="294">
                  <c:v>198.183243</c:v>
                </c:pt>
                <c:pt idx="295">
                  <c:v>200.63104200000001</c:v>
                </c:pt>
                <c:pt idx="296">
                  <c:v>202.31449900000001</c:v>
                </c:pt>
                <c:pt idx="297">
                  <c:v>201.772705</c:v>
                </c:pt>
                <c:pt idx="298">
                  <c:v>206.378006</c:v>
                </c:pt>
                <c:pt idx="299">
                  <c:v>204.69456500000001</c:v>
                </c:pt>
                <c:pt idx="300">
                  <c:v>205.43952899999999</c:v>
                </c:pt>
                <c:pt idx="301">
                  <c:v>213.29565400000001</c:v>
                </c:pt>
                <c:pt idx="302">
                  <c:v>212.71516399999999</c:v>
                </c:pt>
                <c:pt idx="303">
                  <c:v>216.827057</c:v>
                </c:pt>
                <c:pt idx="304">
                  <c:v>215.656342</c:v>
                </c:pt>
                <c:pt idx="305">
                  <c:v>215.21130400000001</c:v>
                </c:pt>
                <c:pt idx="306">
                  <c:v>217.755844</c:v>
                </c:pt>
                <c:pt idx="307">
                  <c:v>217.07858300000001</c:v>
                </c:pt>
                <c:pt idx="308">
                  <c:v>216.76898199999999</c:v>
                </c:pt>
                <c:pt idx="309">
                  <c:v>216.91412399999999</c:v>
                </c:pt>
                <c:pt idx="310">
                  <c:v>217.891312</c:v>
                </c:pt>
                <c:pt idx="311">
                  <c:v>219.96174600000001</c:v>
                </c:pt>
                <c:pt idx="312">
                  <c:v>217.66876199999999</c:v>
                </c:pt>
                <c:pt idx="313">
                  <c:v>216.856064</c:v>
                </c:pt>
                <c:pt idx="314">
                  <c:v>217.891312</c:v>
                </c:pt>
                <c:pt idx="315">
                  <c:v>221.41301000000001</c:v>
                </c:pt>
                <c:pt idx="316">
                  <c:v>224.373581</c:v>
                </c:pt>
                <c:pt idx="317">
                  <c:v>225.05081200000001</c:v>
                </c:pt>
                <c:pt idx="318">
                  <c:v>222.76750200000001</c:v>
                </c:pt>
                <c:pt idx="319">
                  <c:v>223.95751999999999</c:v>
                </c:pt>
                <c:pt idx="320">
                  <c:v>223.454453</c:v>
                </c:pt>
                <c:pt idx="321">
                  <c:v>223.80275</c:v>
                </c:pt>
                <c:pt idx="322">
                  <c:v>222.825546</c:v>
                </c:pt>
                <c:pt idx="323">
                  <c:v>223.764038</c:v>
                </c:pt>
                <c:pt idx="324">
                  <c:v>225.50552400000001</c:v>
                </c:pt>
                <c:pt idx="325">
                  <c:v>224.27681000000001</c:v>
                </c:pt>
                <c:pt idx="326">
                  <c:v>225.437805</c:v>
                </c:pt>
                <c:pt idx="327">
                  <c:v>224.712189</c:v>
                </c:pt>
                <c:pt idx="328">
                  <c:v>225.38943499999999</c:v>
                </c:pt>
                <c:pt idx="329">
                  <c:v>226.95678699999999</c:v>
                </c:pt>
                <c:pt idx="330">
                  <c:v>224.760559</c:v>
                </c:pt>
                <c:pt idx="331">
                  <c:v>227.343796</c:v>
                </c:pt>
                <c:pt idx="332">
                  <c:v>224.857315</c:v>
                </c:pt>
                <c:pt idx="333">
                  <c:v>227.56632999999999</c:v>
                </c:pt>
                <c:pt idx="334">
                  <c:v>228.408051</c:v>
                </c:pt>
                <c:pt idx="335">
                  <c:v>227.90493799999999</c:v>
                </c:pt>
                <c:pt idx="336">
                  <c:v>226.260178</c:v>
                </c:pt>
                <c:pt idx="337">
                  <c:v>227.40183999999999</c:v>
                </c:pt>
                <c:pt idx="338">
                  <c:v>227.22769199999999</c:v>
                </c:pt>
                <c:pt idx="339">
                  <c:v>227.20832799999999</c:v>
                </c:pt>
                <c:pt idx="340">
                  <c:v>229.40458699999999</c:v>
                </c:pt>
                <c:pt idx="341">
                  <c:v>226.260178</c:v>
                </c:pt>
                <c:pt idx="342">
                  <c:v>220.532578</c:v>
                </c:pt>
                <c:pt idx="343">
                  <c:v>222.30311599999999</c:v>
                </c:pt>
                <c:pt idx="344">
                  <c:v>224.18974299999999</c:v>
                </c:pt>
                <c:pt idx="345">
                  <c:v>224.15104700000001</c:v>
                </c:pt>
                <c:pt idx="346">
                  <c:v>224.39291399999999</c:v>
                </c:pt>
                <c:pt idx="347">
                  <c:v>222.670761</c:v>
                </c:pt>
                <c:pt idx="348">
                  <c:v>224.634781</c:v>
                </c:pt>
                <c:pt idx="349">
                  <c:v>223.72532699999999</c:v>
                </c:pt>
                <c:pt idx="350">
                  <c:v>224.373581</c:v>
                </c:pt>
                <c:pt idx="351">
                  <c:v>224.59610000000001</c:v>
                </c:pt>
                <c:pt idx="352">
                  <c:v>224.799286</c:v>
                </c:pt>
                <c:pt idx="353">
                  <c:v>227.22769199999999</c:v>
                </c:pt>
                <c:pt idx="354">
                  <c:v>227.53900100000001</c:v>
                </c:pt>
                <c:pt idx="355">
                  <c:v>226.90664699999999</c:v>
                </c:pt>
                <c:pt idx="356">
                  <c:v>227.432007</c:v>
                </c:pt>
                <c:pt idx="357">
                  <c:v>226.13810699999999</c:v>
                </c:pt>
                <c:pt idx="358">
                  <c:v>227.04286200000001</c:v>
                </c:pt>
                <c:pt idx="359">
                  <c:v>225.398743</c:v>
                </c:pt>
                <c:pt idx="360">
                  <c:v>226.322937</c:v>
                </c:pt>
                <c:pt idx="361">
                  <c:v>225.18472299999999</c:v>
                </c:pt>
                <c:pt idx="362">
                  <c:v>228.21998600000001</c:v>
                </c:pt>
                <c:pt idx="363">
                  <c:v>230.49644499999999</c:v>
                </c:pt>
                <c:pt idx="364">
                  <c:v>230.54510500000001</c:v>
                </c:pt>
                <c:pt idx="365">
                  <c:v>229.93222</c:v>
                </c:pt>
                <c:pt idx="366">
                  <c:v>229.18308999999999</c:v>
                </c:pt>
                <c:pt idx="367">
                  <c:v>227.52928199999999</c:v>
                </c:pt>
                <c:pt idx="368">
                  <c:v>223.38494900000001</c:v>
                </c:pt>
                <c:pt idx="369">
                  <c:v>226.575897</c:v>
                </c:pt>
                <c:pt idx="370">
                  <c:v>227.52928199999999</c:v>
                </c:pt>
                <c:pt idx="371">
                  <c:v>226.90664699999999</c:v>
                </c:pt>
                <c:pt idx="372">
                  <c:v>226.994202</c:v>
                </c:pt>
                <c:pt idx="373">
                  <c:v>226.108902</c:v>
                </c:pt>
                <c:pt idx="374">
                  <c:v>224.81501800000001</c:v>
                </c:pt>
                <c:pt idx="375">
                  <c:v>224.11457799999999</c:v>
                </c:pt>
                <c:pt idx="376">
                  <c:v>224.717758</c:v>
                </c:pt>
                <c:pt idx="377">
                  <c:v>225.96298200000001</c:v>
                </c:pt>
                <c:pt idx="378">
                  <c:v>227.28607199999999</c:v>
                </c:pt>
                <c:pt idx="379">
                  <c:v>226.42996199999999</c:v>
                </c:pt>
                <c:pt idx="380">
                  <c:v>228.25889599999999</c:v>
                </c:pt>
                <c:pt idx="381">
                  <c:v>226.517517</c:v>
                </c:pt>
                <c:pt idx="382">
                  <c:v>229.280396</c:v>
                </c:pt>
                <c:pt idx="383">
                  <c:v>229.212311</c:v>
                </c:pt>
                <c:pt idx="384">
                  <c:v>229.75709499999999</c:v>
                </c:pt>
                <c:pt idx="385">
                  <c:v>230.691025</c:v>
                </c:pt>
                <c:pt idx="386">
                  <c:v>230.44781499999999</c:v>
                </c:pt>
                <c:pt idx="387">
                  <c:v>228.37565599999999</c:v>
                </c:pt>
                <c:pt idx="388">
                  <c:v>223.034729</c:v>
                </c:pt>
                <c:pt idx="389">
                  <c:v>227.908691</c:v>
                </c:pt>
                <c:pt idx="390">
                  <c:v>229.523605</c:v>
                </c:pt>
                <c:pt idx="391">
                  <c:v>232.18919399999999</c:v>
                </c:pt>
                <c:pt idx="392">
                  <c:v>236.362717</c:v>
                </c:pt>
                <c:pt idx="393">
                  <c:v>237.35502600000001</c:v>
                </c:pt>
                <c:pt idx="394">
                  <c:v>239.660675</c:v>
                </c:pt>
                <c:pt idx="395">
                  <c:v>235.214752</c:v>
                </c:pt>
                <c:pt idx="396">
                  <c:v>237.393936</c:v>
                </c:pt>
                <c:pt idx="397">
                  <c:v>236.11952199999999</c:v>
                </c:pt>
                <c:pt idx="398">
                  <c:v>233.58038300000001</c:v>
                </c:pt>
                <c:pt idx="399">
                  <c:v>230.51589999999999</c:v>
                </c:pt>
                <c:pt idx="400">
                  <c:v>228.45349100000001</c:v>
                </c:pt>
                <c:pt idx="401">
                  <c:v>230.000305</c:v>
                </c:pt>
                <c:pt idx="402">
                  <c:v>229.84465</c:v>
                </c:pt>
                <c:pt idx="403">
                  <c:v>228.30755600000001</c:v>
                </c:pt>
                <c:pt idx="404">
                  <c:v>227.11093099999999</c:v>
                </c:pt>
                <c:pt idx="405">
                  <c:v>229.153931</c:v>
                </c:pt>
                <c:pt idx="406">
                  <c:v>230.24352999999999</c:v>
                </c:pt>
                <c:pt idx="407">
                  <c:v>232.33512899999999</c:v>
                </c:pt>
                <c:pt idx="408">
                  <c:v>234.42675800000001</c:v>
                </c:pt>
                <c:pt idx="409">
                  <c:v>233.755493</c:v>
                </c:pt>
                <c:pt idx="410">
                  <c:v>231.61523399999999</c:v>
                </c:pt>
                <c:pt idx="411">
                  <c:v>230.78829999999999</c:v>
                </c:pt>
                <c:pt idx="412">
                  <c:v>232.01409899999999</c:v>
                </c:pt>
                <c:pt idx="413">
                  <c:v>233.15231299999999</c:v>
                </c:pt>
                <c:pt idx="414">
                  <c:v>231.95571899999999</c:v>
                </c:pt>
                <c:pt idx="415">
                  <c:v>232.34487899999999</c:v>
                </c:pt>
                <c:pt idx="416">
                  <c:v>230.51589999999999</c:v>
                </c:pt>
                <c:pt idx="417">
                  <c:v>231.03152499999999</c:v>
                </c:pt>
                <c:pt idx="418">
                  <c:v>230.16566499999999</c:v>
                </c:pt>
                <c:pt idx="419">
                  <c:v>232.27856399999999</c:v>
                </c:pt>
                <c:pt idx="420">
                  <c:v>232.95349100000001</c:v>
                </c:pt>
                <c:pt idx="421">
                  <c:v>234.63595599999999</c:v>
                </c:pt>
                <c:pt idx="422">
                  <c:v>233.60887099999999</c:v>
                </c:pt>
                <c:pt idx="423">
                  <c:v>231.03627</c:v>
                </c:pt>
                <c:pt idx="424">
                  <c:v>233.413239</c:v>
                </c:pt>
                <c:pt idx="425">
                  <c:v>233.403458</c:v>
                </c:pt>
                <c:pt idx="426">
                  <c:v>233.96101400000001</c:v>
                </c:pt>
                <c:pt idx="427">
                  <c:v>235.94674699999999</c:v>
                </c:pt>
                <c:pt idx="428">
                  <c:v>235.868469</c:v>
                </c:pt>
                <c:pt idx="429">
                  <c:v>235.72174100000001</c:v>
                </c:pt>
                <c:pt idx="430">
                  <c:v>237.903076</c:v>
                </c:pt>
                <c:pt idx="431">
                  <c:v>237.19880699999999</c:v>
                </c:pt>
                <c:pt idx="432">
                  <c:v>233.872986</c:v>
                </c:pt>
                <c:pt idx="433">
                  <c:v>235.252228</c:v>
                </c:pt>
                <c:pt idx="434">
                  <c:v>237.82484400000001</c:v>
                </c:pt>
                <c:pt idx="435">
                  <c:v>239.43881200000001</c:v>
                </c:pt>
                <c:pt idx="436">
                  <c:v>241.04304500000001</c:v>
                </c:pt>
                <c:pt idx="437">
                  <c:v>242.696167</c:v>
                </c:pt>
                <c:pt idx="438">
                  <c:v>238.45086699999999</c:v>
                </c:pt>
                <c:pt idx="439">
                  <c:v>238.949738</c:v>
                </c:pt>
                <c:pt idx="440">
                  <c:v>235.848907</c:v>
                </c:pt>
                <c:pt idx="441">
                  <c:v>237.62919600000001</c:v>
                </c:pt>
                <c:pt idx="442">
                  <c:v>237.77593999999999</c:v>
                </c:pt>
                <c:pt idx="443">
                  <c:v>239.86923200000001</c:v>
                </c:pt>
                <c:pt idx="444">
                  <c:v>241.70820599999999</c:v>
                </c:pt>
                <c:pt idx="445">
                  <c:v>242.90158099999999</c:v>
                </c:pt>
                <c:pt idx="446">
                  <c:v>242.29510500000001</c:v>
                </c:pt>
                <c:pt idx="447">
                  <c:v>241.19955400000001</c:v>
                </c:pt>
                <c:pt idx="448">
                  <c:v>239.18450899999999</c:v>
                </c:pt>
                <c:pt idx="449">
                  <c:v>237.355301</c:v>
                </c:pt>
                <c:pt idx="450">
                  <c:v>239.213852</c:v>
                </c:pt>
                <c:pt idx="451">
                  <c:v>236.96404999999999</c:v>
                </c:pt>
                <c:pt idx="452">
                  <c:v>236.97380100000001</c:v>
                </c:pt>
                <c:pt idx="453">
                  <c:v>237.47268700000001</c:v>
                </c:pt>
                <c:pt idx="454">
                  <c:v>234.48924299999999</c:v>
                </c:pt>
                <c:pt idx="455">
                  <c:v>236.13256799999999</c:v>
                </c:pt>
                <c:pt idx="456">
                  <c:v>233.237167</c:v>
                </c:pt>
                <c:pt idx="457">
                  <c:v>232.16116299999999</c:v>
                </c:pt>
                <c:pt idx="458">
                  <c:v>231.261246</c:v>
                </c:pt>
                <c:pt idx="459">
                  <c:v>237.433548</c:v>
                </c:pt>
                <c:pt idx="460">
                  <c:v>240.143112</c:v>
                </c:pt>
                <c:pt idx="461">
                  <c:v>240.19203200000001</c:v>
                </c:pt>
                <c:pt idx="462">
                  <c:v>245.112289</c:v>
                </c:pt>
                <c:pt idx="463">
                  <c:v>243.801514</c:v>
                </c:pt>
                <c:pt idx="464">
                  <c:v>244.93618799999999</c:v>
                </c:pt>
                <c:pt idx="465">
                  <c:v>247.929428</c:v>
                </c:pt>
                <c:pt idx="466">
                  <c:v>249.15216100000001</c:v>
                </c:pt>
                <c:pt idx="467">
                  <c:v>247.57728599999999</c:v>
                </c:pt>
                <c:pt idx="468">
                  <c:v>247.1371</c:v>
                </c:pt>
                <c:pt idx="469">
                  <c:v>247.606628</c:v>
                </c:pt>
                <c:pt idx="470">
                  <c:v>244.701447</c:v>
                </c:pt>
                <c:pt idx="471">
                  <c:v>245.20030199999999</c:v>
                </c:pt>
                <c:pt idx="472">
                  <c:v>247.42077599999999</c:v>
                </c:pt>
                <c:pt idx="473">
                  <c:v>246.95126300000001</c:v>
                </c:pt>
                <c:pt idx="474">
                  <c:v>247.176254</c:v>
                </c:pt>
                <c:pt idx="475">
                  <c:v>247.94899000000001</c:v>
                </c:pt>
                <c:pt idx="476">
                  <c:v>246.45236199999999</c:v>
                </c:pt>
                <c:pt idx="477">
                  <c:v>247.94899000000001</c:v>
                </c:pt>
                <c:pt idx="478">
                  <c:v>250.07164</c:v>
                </c:pt>
                <c:pt idx="479">
                  <c:v>251.49977100000001</c:v>
                </c:pt>
                <c:pt idx="480">
                  <c:v>244.554688</c:v>
                </c:pt>
                <c:pt idx="481">
                  <c:v>244.83839399999999</c:v>
                </c:pt>
                <c:pt idx="482">
                  <c:v>240.58921799999999</c:v>
                </c:pt>
                <c:pt idx="483">
                  <c:v>240.17610199999999</c:v>
                </c:pt>
                <c:pt idx="484">
                  <c:v>244.72035199999999</c:v>
                </c:pt>
                <c:pt idx="485">
                  <c:v>245.241669</c:v>
                </c:pt>
                <c:pt idx="486">
                  <c:v>251.59571800000001</c:v>
                </c:pt>
                <c:pt idx="487">
                  <c:v>255.64816300000001</c:v>
                </c:pt>
                <c:pt idx="488">
                  <c:v>255.323578</c:v>
                </c:pt>
                <c:pt idx="489">
                  <c:v>258.03832999999997</c:v>
                </c:pt>
                <c:pt idx="490">
                  <c:v>260.62518299999999</c:v>
                </c:pt>
                <c:pt idx="491">
                  <c:v>258.77603099999999</c:v>
                </c:pt>
                <c:pt idx="492">
                  <c:v>258.21536300000002</c:v>
                </c:pt>
                <c:pt idx="493">
                  <c:v>260.18255599999998</c:v>
                </c:pt>
                <c:pt idx="494">
                  <c:v>261.19567899999998</c:v>
                </c:pt>
                <c:pt idx="495">
                  <c:v>257.40884399999999</c:v>
                </c:pt>
                <c:pt idx="496">
                  <c:v>257.43832400000002</c:v>
                </c:pt>
                <c:pt idx="497">
                  <c:v>260.05474900000002</c:v>
                </c:pt>
                <c:pt idx="498">
                  <c:v>260.59570300000001</c:v>
                </c:pt>
                <c:pt idx="499">
                  <c:v>261.58914199999998</c:v>
                </c:pt>
                <c:pt idx="500">
                  <c:v>263.84155299999998</c:v>
                </c:pt>
                <c:pt idx="501">
                  <c:v>263.48748799999998</c:v>
                </c:pt>
                <c:pt idx="502">
                  <c:v>264.08746300000001</c:v>
                </c:pt>
                <c:pt idx="503">
                  <c:v>262.828461</c:v>
                </c:pt>
                <c:pt idx="504">
                  <c:v>263.67437699999999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DB-48C9-BCF6-752D9AE02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D4002D"/>
                    </a:solidFill>
                  </a:rPr>
                  <a:t>MCD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Actual vs Forecasted Values of the VGSLX</a:t>
            </a:r>
          </a:p>
        </c:rich>
      </c:tx>
      <c:layout>
        <c:manualLayout>
          <c:xMode val="edge"/>
          <c:yMode val="edge"/>
          <c:x val="0.26775462962962965"/>
          <c:y val="1.9787286668315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147492049671103E-2"/>
          <c:y val="0.1019257515490976"/>
          <c:w val="0.93324113203676051"/>
          <c:h val="0.7565194975628046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Sheet1!$A$2:$A$503</c:f>
              <c:numCache>
                <c:formatCode>General</c:formatCode>
                <c:ptCount val="502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  <c:pt idx="197">
                  <c:v>201</c:v>
                </c:pt>
                <c:pt idx="198">
                  <c:v>202</c:v>
                </c:pt>
                <c:pt idx="199">
                  <c:v>203</c:v>
                </c:pt>
                <c:pt idx="200">
                  <c:v>204</c:v>
                </c:pt>
                <c:pt idx="201">
                  <c:v>205</c:v>
                </c:pt>
                <c:pt idx="202">
                  <c:v>206</c:v>
                </c:pt>
                <c:pt idx="203">
                  <c:v>207</c:v>
                </c:pt>
                <c:pt idx="204">
                  <c:v>208</c:v>
                </c:pt>
                <c:pt idx="205">
                  <c:v>209</c:v>
                </c:pt>
                <c:pt idx="206">
                  <c:v>210</c:v>
                </c:pt>
                <c:pt idx="207">
                  <c:v>211</c:v>
                </c:pt>
                <c:pt idx="208">
                  <c:v>212</c:v>
                </c:pt>
                <c:pt idx="209">
                  <c:v>213</c:v>
                </c:pt>
                <c:pt idx="210">
                  <c:v>214</c:v>
                </c:pt>
                <c:pt idx="211">
                  <c:v>215</c:v>
                </c:pt>
                <c:pt idx="212">
                  <c:v>216</c:v>
                </c:pt>
                <c:pt idx="213">
                  <c:v>217</c:v>
                </c:pt>
                <c:pt idx="214">
                  <c:v>218</c:v>
                </c:pt>
                <c:pt idx="215">
                  <c:v>219</c:v>
                </c:pt>
                <c:pt idx="216">
                  <c:v>220</c:v>
                </c:pt>
                <c:pt idx="217">
                  <c:v>221</c:v>
                </c:pt>
                <c:pt idx="218">
                  <c:v>222</c:v>
                </c:pt>
                <c:pt idx="219">
                  <c:v>223</c:v>
                </c:pt>
                <c:pt idx="220">
                  <c:v>224</c:v>
                </c:pt>
                <c:pt idx="221">
                  <c:v>225</c:v>
                </c:pt>
                <c:pt idx="222">
                  <c:v>226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231</c:v>
                </c:pt>
                <c:pt idx="228">
                  <c:v>232</c:v>
                </c:pt>
                <c:pt idx="229">
                  <c:v>233</c:v>
                </c:pt>
                <c:pt idx="230">
                  <c:v>234</c:v>
                </c:pt>
                <c:pt idx="231">
                  <c:v>235</c:v>
                </c:pt>
                <c:pt idx="232">
                  <c:v>236</c:v>
                </c:pt>
                <c:pt idx="233">
                  <c:v>237</c:v>
                </c:pt>
                <c:pt idx="234">
                  <c:v>238</c:v>
                </c:pt>
                <c:pt idx="235">
                  <c:v>239</c:v>
                </c:pt>
                <c:pt idx="236">
                  <c:v>240</c:v>
                </c:pt>
                <c:pt idx="237">
                  <c:v>241</c:v>
                </c:pt>
                <c:pt idx="238">
                  <c:v>242</c:v>
                </c:pt>
                <c:pt idx="239">
                  <c:v>243</c:v>
                </c:pt>
                <c:pt idx="240">
                  <c:v>244</c:v>
                </c:pt>
                <c:pt idx="241">
                  <c:v>245</c:v>
                </c:pt>
                <c:pt idx="242">
                  <c:v>246</c:v>
                </c:pt>
                <c:pt idx="243">
                  <c:v>247</c:v>
                </c:pt>
                <c:pt idx="244">
                  <c:v>248</c:v>
                </c:pt>
                <c:pt idx="245">
                  <c:v>249</c:v>
                </c:pt>
                <c:pt idx="246">
                  <c:v>250</c:v>
                </c:pt>
                <c:pt idx="247">
                  <c:v>251</c:v>
                </c:pt>
                <c:pt idx="248">
                  <c:v>252</c:v>
                </c:pt>
                <c:pt idx="249">
                  <c:v>253</c:v>
                </c:pt>
                <c:pt idx="250">
                  <c:v>254</c:v>
                </c:pt>
                <c:pt idx="251">
                  <c:v>255</c:v>
                </c:pt>
                <c:pt idx="252">
                  <c:v>256</c:v>
                </c:pt>
                <c:pt idx="253">
                  <c:v>257</c:v>
                </c:pt>
                <c:pt idx="254">
                  <c:v>258</c:v>
                </c:pt>
                <c:pt idx="255">
                  <c:v>259</c:v>
                </c:pt>
                <c:pt idx="256">
                  <c:v>260</c:v>
                </c:pt>
                <c:pt idx="257">
                  <c:v>261</c:v>
                </c:pt>
                <c:pt idx="258">
                  <c:v>262</c:v>
                </c:pt>
                <c:pt idx="259">
                  <c:v>263</c:v>
                </c:pt>
                <c:pt idx="260">
                  <c:v>264</c:v>
                </c:pt>
                <c:pt idx="261">
                  <c:v>265</c:v>
                </c:pt>
                <c:pt idx="262">
                  <c:v>266</c:v>
                </c:pt>
                <c:pt idx="263">
                  <c:v>267</c:v>
                </c:pt>
                <c:pt idx="264">
                  <c:v>268</c:v>
                </c:pt>
                <c:pt idx="265">
                  <c:v>269</c:v>
                </c:pt>
                <c:pt idx="266">
                  <c:v>270</c:v>
                </c:pt>
                <c:pt idx="267">
                  <c:v>271</c:v>
                </c:pt>
                <c:pt idx="268">
                  <c:v>272</c:v>
                </c:pt>
                <c:pt idx="269">
                  <c:v>273</c:v>
                </c:pt>
                <c:pt idx="270">
                  <c:v>274</c:v>
                </c:pt>
                <c:pt idx="271">
                  <c:v>275</c:v>
                </c:pt>
                <c:pt idx="272">
                  <c:v>276</c:v>
                </c:pt>
                <c:pt idx="273">
                  <c:v>277</c:v>
                </c:pt>
                <c:pt idx="274">
                  <c:v>278</c:v>
                </c:pt>
                <c:pt idx="275">
                  <c:v>279</c:v>
                </c:pt>
                <c:pt idx="276">
                  <c:v>280</c:v>
                </c:pt>
                <c:pt idx="277">
                  <c:v>281</c:v>
                </c:pt>
                <c:pt idx="278">
                  <c:v>282</c:v>
                </c:pt>
                <c:pt idx="279">
                  <c:v>283</c:v>
                </c:pt>
                <c:pt idx="280">
                  <c:v>284</c:v>
                </c:pt>
                <c:pt idx="281">
                  <c:v>285</c:v>
                </c:pt>
                <c:pt idx="282">
                  <c:v>286</c:v>
                </c:pt>
                <c:pt idx="283">
                  <c:v>287</c:v>
                </c:pt>
                <c:pt idx="284">
                  <c:v>288</c:v>
                </c:pt>
                <c:pt idx="285">
                  <c:v>289</c:v>
                </c:pt>
                <c:pt idx="286">
                  <c:v>290</c:v>
                </c:pt>
                <c:pt idx="287">
                  <c:v>291</c:v>
                </c:pt>
                <c:pt idx="288">
                  <c:v>292</c:v>
                </c:pt>
                <c:pt idx="289">
                  <c:v>293</c:v>
                </c:pt>
                <c:pt idx="290">
                  <c:v>294</c:v>
                </c:pt>
                <c:pt idx="291">
                  <c:v>295</c:v>
                </c:pt>
                <c:pt idx="292">
                  <c:v>296</c:v>
                </c:pt>
                <c:pt idx="293">
                  <c:v>297</c:v>
                </c:pt>
                <c:pt idx="294">
                  <c:v>298</c:v>
                </c:pt>
                <c:pt idx="295">
                  <c:v>299</c:v>
                </c:pt>
                <c:pt idx="296">
                  <c:v>300</c:v>
                </c:pt>
                <c:pt idx="297">
                  <c:v>301</c:v>
                </c:pt>
                <c:pt idx="298">
                  <c:v>302</c:v>
                </c:pt>
                <c:pt idx="299">
                  <c:v>303</c:v>
                </c:pt>
                <c:pt idx="300">
                  <c:v>304</c:v>
                </c:pt>
                <c:pt idx="301">
                  <c:v>305</c:v>
                </c:pt>
                <c:pt idx="302">
                  <c:v>306</c:v>
                </c:pt>
                <c:pt idx="303">
                  <c:v>307</c:v>
                </c:pt>
                <c:pt idx="304">
                  <c:v>308</c:v>
                </c:pt>
                <c:pt idx="305">
                  <c:v>309</c:v>
                </c:pt>
                <c:pt idx="306">
                  <c:v>310</c:v>
                </c:pt>
                <c:pt idx="307">
                  <c:v>311</c:v>
                </c:pt>
                <c:pt idx="308">
                  <c:v>312</c:v>
                </c:pt>
                <c:pt idx="309">
                  <c:v>313</c:v>
                </c:pt>
                <c:pt idx="310">
                  <c:v>314</c:v>
                </c:pt>
                <c:pt idx="311">
                  <c:v>315</c:v>
                </c:pt>
                <c:pt idx="312">
                  <c:v>316</c:v>
                </c:pt>
                <c:pt idx="313">
                  <c:v>317</c:v>
                </c:pt>
                <c:pt idx="314">
                  <c:v>318</c:v>
                </c:pt>
                <c:pt idx="315">
                  <c:v>319</c:v>
                </c:pt>
                <c:pt idx="316">
                  <c:v>320</c:v>
                </c:pt>
                <c:pt idx="317">
                  <c:v>321</c:v>
                </c:pt>
                <c:pt idx="318">
                  <c:v>322</c:v>
                </c:pt>
                <c:pt idx="319">
                  <c:v>323</c:v>
                </c:pt>
                <c:pt idx="320">
                  <c:v>324</c:v>
                </c:pt>
                <c:pt idx="321">
                  <c:v>325</c:v>
                </c:pt>
                <c:pt idx="322">
                  <c:v>326</c:v>
                </c:pt>
                <c:pt idx="323">
                  <c:v>327</c:v>
                </c:pt>
                <c:pt idx="324">
                  <c:v>328</c:v>
                </c:pt>
                <c:pt idx="325">
                  <c:v>329</c:v>
                </c:pt>
                <c:pt idx="326">
                  <c:v>330</c:v>
                </c:pt>
                <c:pt idx="327">
                  <c:v>331</c:v>
                </c:pt>
                <c:pt idx="328">
                  <c:v>332</c:v>
                </c:pt>
                <c:pt idx="329">
                  <c:v>333</c:v>
                </c:pt>
                <c:pt idx="330">
                  <c:v>334</c:v>
                </c:pt>
                <c:pt idx="331">
                  <c:v>335</c:v>
                </c:pt>
                <c:pt idx="332">
                  <c:v>336</c:v>
                </c:pt>
                <c:pt idx="333">
                  <c:v>337</c:v>
                </c:pt>
                <c:pt idx="334">
                  <c:v>338</c:v>
                </c:pt>
                <c:pt idx="335">
                  <c:v>339</c:v>
                </c:pt>
                <c:pt idx="336">
                  <c:v>340</c:v>
                </c:pt>
                <c:pt idx="337">
                  <c:v>341</c:v>
                </c:pt>
                <c:pt idx="338">
                  <c:v>342</c:v>
                </c:pt>
                <c:pt idx="339">
                  <c:v>343</c:v>
                </c:pt>
                <c:pt idx="340">
                  <c:v>344</c:v>
                </c:pt>
                <c:pt idx="341">
                  <c:v>345</c:v>
                </c:pt>
                <c:pt idx="342">
                  <c:v>346</c:v>
                </c:pt>
                <c:pt idx="343">
                  <c:v>347</c:v>
                </c:pt>
                <c:pt idx="344">
                  <c:v>348</c:v>
                </c:pt>
                <c:pt idx="345">
                  <c:v>349</c:v>
                </c:pt>
                <c:pt idx="346">
                  <c:v>350</c:v>
                </c:pt>
                <c:pt idx="347">
                  <c:v>351</c:v>
                </c:pt>
                <c:pt idx="348">
                  <c:v>352</c:v>
                </c:pt>
                <c:pt idx="349">
                  <c:v>353</c:v>
                </c:pt>
                <c:pt idx="350">
                  <c:v>354</c:v>
                </c:pt>
                <c:pt idx="351">
                  <c:v>355</c:v>
                </c:pt>
                <c:pt idx="352">
                  <c:v>356</c:v>
                </c:pt>
                <c:pt idx="353">
                  <c:v>357</c:v>
                </c:pt>
                <c:pt idx="354">
                  <c:v>358</c:v>
                </c:pt>
                <c:pt idx="355">
                  <c:v>359</c:v>
                </c:pt>
                <c:pt idx="356">
                  <c:v>360</c:v>
                </c:pt>
                <c:pt idx="357">
                  <c:v>361</c:v>
                </c:pt>
                <c:pt idx="358">
                  <c:v>362</c:v>
                </c:pt>
                <c:pt idx="359">
                  <c:v>363</c:v>
                </c:pt>
                <c:pt idx="360">
                  <c:v>364</c:v>
                </c:pt>
                <c:pt idx="361">
                  <c:v>365</c:v>
                </c:pt>
                <c:pt idx="362">
                  <c:v>366</c:v>
                </c:pt>
                <c:pt idx="363">
                  <c:v>367</c:v>
                </c:pt>
                <c:pt idx="364">
                  <c:v>368</c:v>
                </c:pt>
                <c:pt idx="365">
                  <c:v>369</c:v>
                </c:pt>
                <c:pt idx="366">
                  <c:v>370</c:v>
                </c:pt>
                <c:pt idx="367">
                  <c:v>371</c:v>
                </c:pt>
                <c:pt idx="368">
                  <c:v>372</c:v>
                </c:pt>
                <c:pt idx="369">
                  <c:v>373</c:v>
                </c:pt>
                <c:pt idx="370">
                  <c:v>374</c:v>
                </c:pt>
                <c:pt idx="371">
                  <c:v>375</c:v>
                </c:pt>
                <c:pt idx="372">
                  <c:v>376</c:v>
                </c:pt>
                <c:pt idx="373">
                  <c:v>377</c:v>
                </c:pt>
                <c:pt idx="374">
                  <c:v>378</c:v>
                </c:pt>
                <c:pt idx="375">
                  <c:v>379</c:v>
                </c:pt>
                <c:pt idx="376">
                  <c:v>380</c:v>
                </c:pt>
                <c:pt idx="377">
                  <c:v>381</c:v>
                </c:pt>
                <c:pt idx="378">
                  <c:v>382</c:v>
                </c:pt>
                <c:pt idx="379">
                  <c:v>383</c:v>
                </c:pt>
                <c:pt idx="380">
                  <c:v>384</c:v>
                </c:pt>
                <c:pt idx="381">
                  <c:v>385</c:v>
                </c:pt>
                <c:pt idx="382">
                  <c:v>386</c:v>
                </c:pt>
                <c:pt idx="383">
                  <c:v>387</c:v>
                </c:pt>
                <c:pt idx="384">
                  <c:v>388</c:v>
                </c:pt>
                <c:pt idx="385">
                  <c:v>389</c:v>
                </c:pt>
                <c:pt idx="386">
                  <c:v>390</c:v>
                </c:pt>
                <c:pt idx="387">
                  <c:v>391</c:v>
                </c:pt>
                <c:pt idx="388">
                  <c:v>392</c:v>
                </c:pt>
                <c:pt idx="389">
                  <c:v>393</c:v>
                </c:pt>
                <c:pt idx="390">
                  <c:v>394</c:v>
                </c:pt>
                <c:pt idx="391">
                  <c:v>395</c:v>
                </c:pt>
                <c:pt idx="392">
                  <c:v>396</c:v>
                </c:pt>
                <c:pt idx="393">
                  <c:v>397</c:v>
                </c:pt>
                <c:pt idx="394">
                  <c:v>398</c:v>
                </c:pt>
                <c:pt idx="395">
                  <c:v>399</c:v>
                </c:pt>
                <c:pt idx="396">
                  <c:v>400</c:v>
                </c:pt>
                <c:pt idx="397">
                  <c:v>401</c:v>
                </c:pt>
                <c:pt idx="398">
                  <c:v>402</c:v>
                </c:pt>
                <c:pt idx="399">
                  <c:v>403</c:v>
                </c:pt>
                <c:pt idx="400">
                  <c:v>404</c:v>
                </c:pt>
                <c:pt idx="401">
                  <c:v>405</c:v>
                </c:pt>
                <c:pt idx="402">
                  <c:v>406</c:v>
                </c:pt>
                <c:pt idx="403">
                  <c:v>407</c:v>
                </c:pt>
                <c:pt idx="404">
                  <c:v>408</c:v>
                </c:pt>
                <c:pt idx="405">
                  <c:v>409</c:v>
                </c:pt>
                <c:pt idx="406">
                  <c:v>410</c:v>
                </c:pt>
                <c:pt idx="407">
                  <c:v>411</c:v>
                </c:pt>
                <c:pt idx="408">
                  <c:v>412</c:v>
                </c:pt>
                <c:pt idx="409">
                  <c:v>413</c:v>
                </c:pt>
                <c:pt idx="410">
                  <c:v>414</c:v>
                </c:pt>
                <c:pt idx="411">
                  <c:v>415</c:v>
                </c:pt>
                <c:pt idx="412">
                  <c:v>416</c:v>
                </c:pt>
                <c:pt idx="413">
                  <c:v>417</c:v>
                </c:pt>
                <c:pt idx="414">
                  <c:v>418</c:v>
                </c:pt>
                <c:pt idx="415">
                  <c:v>419</c:v>
                </c:pt>
                <c:pt idx="416">
                  <c:v>420</c:v>
                </c:pt>
                <c:pt idx="417">
                  <c:v>421</c:v>
                </c:pt>
                <c:pt idx="418">
                  <c:v>422</c:v>
                </c:pt>
                <c:pt idx="419">
                  <c:v>423</c:v>
                </c:pt>
                <c:pt idx="420">
                  <c:v>424</c:v>
                </c:pt>
                <c:pt idx="421">
                  <c:v>425</c:v>
                </c:pt>
                <c:pt idx="422">
                  <c:v>426</c:v>
                </c:pt>
                <c:pt idx="423">
                  <c:v>427</c:v>
                </c:pt>
                <c:pt idx="424">
                  <c:v>428</c:v>
                </c:pt>
                <c:pt idx="425">
                  <c:v>429</c:v>
                </c:pt>
                <c:pt idx="426">
                  <c:v>430</c:v>
                </c:pt>
                <c:pt idx="427">
                  <c:v>431</c:v>
                </c:pt>
                <c:pt idx="428">
                  <c:v>432</c:v>
                </c:pt>
                <c:pt idx="429">
                  <c:v>433</c:v>
                </c:pt>
                <c:pt idx="430">
                  <c:v>434</c:v>
                </c:pt>
                <c:pt idx="431">
                  <c:v>435</c:v>
                </c:pt>
                <c:pt idx="432">
                  <c:v>436</c:v>
                </c:pt>
                <c:pt idx="433">
                  <c:v>437</c:v>
                </c:pt>
                <c:pt idx="434">
                  <c:v>438</c:v>
                </c:pt>
                <c:pt idx="435">
                  <c:v>439</c:v>
                </c:pt>
                <c:pt idx="436">
                  <c:v>440</c:v>
                </c:pt>
                <c:pt idx="437">
                  <c:v>441</c:v>
                </c:pt>
                <c:pt idx="438">
                  <c:v>442</c:v>
                </c:pt>
                <c:pt idx="439">
                  <c:v>443</c:v>
                </c:pt>
                <c:pt idx="440">
                  <c:v>444</c:v>
                </c:pt>
                <c:pt idx="441">
                  <c:v>445</c:v>
                </c:pt>
                <c:pt idx="442">
                  <c:v>446</c:v>
                </c:pt>
                <c:pt idx="443">
                  <c:v>447</c:v>
                </c:pt>
                <c:pt idx="444">
                  <c:v>448</c:v>
                </c:pt>
                <c:pt idx="445">
                  <c:v>449</c:v>
                </c:pt>
                <c:pt idx="446">
                  <c:v>450</c:v>
                </c:pt>
                <c:pt idx="447">
                  <c:v>451</c:v>
                </c:pt>
                <c:pt idx="448">
                  <c:v>452</c:v>
                </c:pt>
                <c:pt idx="449">
                  <c:v>453</c:v>
                </c:pt>
                <c:pt idx="450">
                  <c:v>454</c:v>
                </c:pt>
                <c:pt idx="451">
                  <c:v>455</c:v>
                </c:pt>
                <c:pt idx="452">
                  <c:v>456</c:v>
                </c:pt>
                <c:pt idx="453">
                  <c:v>457</c:v>
                </c:pt>
                <c:pt idx="454">
                  <c:v>458</c:v>
                </c:pt>
                <c:pt idx="455">
                  <c:v>459</c:v>
                </c:pt>
                <c:pt idx="456">
                  <c:v>460</c:v>
                </c:pt>
                <c:pt idx="457">
                  <c:v>461</c:v>
                </c:pt>
                <c:pt idx="458">
                  <c:v>462</c:v>
                </c:pt>
                <c:pt idx="459">
                  <c:v>463</c:v>
                </c:pt>
                <c:pt idx="460">
                  <c:v>464</c:v>
                </c:pt>
                <c:pt idx="461">
                  <c:v>465</c:v>
                </c:pt>
                <c:pt idx="462">
                  <c:v>466</c:v>
                </c:pt>
                <c:pt idx="463">
                  <c:v>467</c:v>
                </c:pt>
                <c:pt idx="464">
                  <c:v>468</c:v>
                </c:pt>
                <c:pt idx="465">
                  <c:v>469</c:v>
                </c:pt>
                <c:pt idx="466">
                  <c:v>470</c:v>
                </c:pt>
                <c:pt idx="467">
                  <c:v>471</c:v>
                </c:pt>
                <c:pt idx="468">
                  <c:v>472</c:v>
                </c:pt>
                <c:pt idx="469">
                  <c:v>473</c:v>
                </c:pt>
                <c:pt idx="470">
                  <c:v>474</c:v>
                </c:pt>
                <c:pt idx="471">
                  <c:v>475</c:v>
                </c:pt>
                <c:pt idx="472">
                  <c:v>476</c:v>
                </c:pt>
                <c:pt idx="473">
                  <c:v>477</c:v>
                </c:pt>
                <c:pt idx="474">
                  <c:v>478</c:v>
                </c:pt>
                <c:pt idx="475">
                  <c:v>479</c:v>
                </c:pt>
                <c:pt idx="476">
                  <c:v>480</c:v>
                </c:pt>
                <c:pt idx="477">
                  <c:v>481</c:v>
                </c:pt>
                <c:pt idx="478">
                  <c:v>482</c:v>
                </c:pt>
                <c:pt idx="479">
                  <c:v>483</c:v>
                </c:pt>
                <c:pt idx="480">
                  <c:v>484</c:v>
                </c:pt>
                <c:pt idx="481">
                  <c:v>485</c:v>
                </c:pt>
                <c:pt idx="482">
                  <c:v>486</c:v>
                </c:pt>
                <c:pt idx="483">
                  <c:v>487</c:v>
                </c:pt>
                <c:pt idx="484">
                  <c:v>488</c:v>
                </c:pt>
                <c:pt idx="485">
                  <c:v>489</c:v>
                </c:pt>
                <c:pt idx="486">
                  <c:v>490</c:v>
                </c:pt>
                <c:pt idx="487">
                  <c:v>491</c:v>
                </c:pt>
                <c:pt idx="488">
                  <c:v>492</c:v>
                </c:pt>
                <c:pt idx="489">
                  <c:v>493</c:v>
                </c:pt>
                <c:pt idx="490">
                  <c:v>494</c:v>
                </c:pt>
                <c:pt idx="491">
                  <c:v>495</c:v>
                </c:pt>
                <c:pt idx="492">
                  <c:v>496</c:v>
                </c:pt>
                <c:pt idx="493">
                  <c:v>497</c:v>
                </c:pt>
                <c:pt idx="494">
                  <c:v>498</c:v>
                </c:pt>
                <c:pt idx="495">
                  <c:v>499</c:v>
                </c:pt>
                <c:pt idx="496">
                  <c:v>500</c:v>
                </c:pt>
                <c:pt idx="497">
                  <c:v>501</c:v>
                </c:pt>
                <c:pt idx="498">
                  <c:v>502</c:v>
                </c:pt>
                <c:pt idx="499">
                  <c:v>503</c:v>
                </c:pt>
                <c:pt idx="500">
                  <c:v>504</c:v>
                </c:pt>
                <c:pt idx="501">
                  <c:v>505</c:v>
                </c:pt>
              </c:numCache>
            </c:numRef>
          </c:cat>
          <c:val>
            <c:numRef>
              <c:f>Sheet1!$F$2:$F$503</c:f>
              <c:numCache>
                <c:formatCode>General</c:formatCode>
                <c:ptCount val="502"/>
                <c:pt idx="0">
                  <c:v>119.3523</c:v>
                </c:pt>
                <c:pt idx="1">
                  <c:v>119.79519999999999</c:v>
                </c:pt>
                <c:pt idx="2">
                  <c:v>119.77670000000001</c:v>
                </c:pt>
                <c:pt idx="3">
                  <c:v>120.71769999999999</c:v>
                </c:pt>
                <c:pt idx="4">
                  <c:v>122.1108</c:v>
                </c:pt>
                <c:pt idx="5">
                  <c:v>121.6495</c:v>
                </c:pt>
                <c:pt idx="6">
                  <c:v>122.71040000000001</c:v>
                </c:pt>
                <c:pt idx="7">
                  <c:v>123.69759999999999</c:v>
                </c:pt>
                <c:pt idx="8">
                  <c:v>123.8175</c:v>
                </c:pt>
                <c:pt idx="9">
                  <c:v>125.0261</c:v>
                </c:pt>
                <c:pt idx="10">
                  <c:v>124.21420000000001</c:v>
                </c:pt>
                <c:pt idx="11">
                  <c:v>125.20140000000001</c:v>
                </c:pt>
                <c:pt idx="12">
                  <c:v>124.8231</c:v>
                </c:pt>
                <c:pt idx="13">
                  <c:v>124.23269999999999</c:v>
                </c:pt>
                <c:pt idx="14">
                  <c:v>124.694</c:v>
                </c:pt>
                <c:pt idx="15">
                  <c:v>124.205</c:v>
                </c:pt>
                <c:pt idx="16">
                  <c:v>124.371</c:v>
                </c:pt>
                <c:pt idx="17">
                  <c:v>122.81189999999999</c:v>
                </c:pt>
                <c:pt idx="18">
                  <c:v>123.1902</c:v>
                </c:pt>
                <c:pt idx="19">
                  <c:v>124.5095</c:v>
                </c:pt>
                <c:pt idx="20">
                  <c:v>124.5371</c:v>
                </c:pt>
                <c:pt idx="21">
                  <c:v>125.0076</c:v>
                </c:pt>
                <c:pt idx="22">
                  <c:v>124.91540000000001</c:v>
                </c:pt>
                <c:pt idx="23">
                  <c:v>126.40989999999999</c:v>
                </c:pt>
                <c:pt idx="24">
                  <c:v>127.3325</c:v>
                </c:pt>
                <c:pt idx="25">
                  <c:v>128.09829999999999</c:v>
                </c:pt>
                <c:pt idx="26">
                  <c:v>128.88239999999999</c:v>
                </c:pt>
                <c:pt idx="27">
                  <c:v>130.20169999999999</c:v>
                </c:pt>
                <c:pt idx="28">
                  <c:v>130.00800000000001</c:v>
                </c:pt>
                <c:pt idx="29">
                  <c:v>128.2551</c:v>
                </c:pt>
                <c:pt idx="30">
                  <c:v>129.79580000000001</c:v>
                </c:pt>
                <c:pt idx="31">
                  <c:v>130.17400000000001</c:v>
                </c:pt>
                <c:pt idx="32">
                  <c:v>128.3381</c:v>
                </c:pt>
                <c:pt idx="33">
                  <c:v>124.91540000000001</c:v>
                </c:pt>
                <c:pt idx="34">
                  <c:v>123.55</c:v>
                </c:pt>
                <c:pt idx="35">
                  <c:v>116.9629</c:v>
                </c:pt>
                <c:pt idx="36">
                  <c:v>114.12139999999999</c:v>
                </c:pt>
                <c:pt idx="37">
                  <c:v>119.1217</c:v>
                </c:pt>
                <c:pt idx="38">
                  <c:v>118.8265</c:v>
                </c:pt>
                <c:pt idx="39">
                  <c:v>123.3747</c:v>
                </c:pt>
                <c:pt idx="40">
                  <c:v>120.5609</c:v>
                </c:pt>
                <c:pt idx="41">
                  <c:v>118.5866</c:v>
                </c:pt>
                <c:pt idx="42">
                  <c:v>109.32989999999999</c:v>
                </c:pt>
                <c:pt idx="43">
                  <c:v>114.0595</c:v>
                </c:pt>
                <c:pt idx="44">
                  <c:v>106.9697</c:v>
                </c:pt>
                <c:pt idx="45">
                  <c:v>96.376800000000003</c:v>
                </c:pt>
                <c:pt idx="46">
                  <c:v>104.8511</c:v>
                </c:pt>
                <c:pt idx="47">
                  <c:v>86.034800000000004</c:v>
                </c:pt>
                <c:pt idx="48">
                  <c:v>91.228999999999999</c:v>
                </c:pt>
                <c:pt idx="49">
                  <c:v>82.401600000000002</c:v>
                </c:pt>
                <c:pt idx="50">
                  <c:v>82.931299999999993</c:v>
                </c:pt>
                <c:pt idx="51">
                  <c:v>79.168000000000006</c:v>
                </c:pt>
                <c:pt idx="52">
                  <c:v>75.079499999999996</c:v>
                </c:pt>
                <c:pt idx="53">
                  <c:v>81.918400000000005</c:v>
                </c:pt>
                <c:pt idx="54">
                  <c:v>86.155600000000007</c:v>
                </c:pt>
                <c:pt idx="55">
                  <c:v>92.353399999999993</c:v>
                </c:pt>
                <c:pt idx="56">
                  <c:v>92.260499999999993</c:v>
                </c:pt>
                <c:pt idx="57">
                  <c:v>94.313999999999993</c:v>
                </c:pt>
                <c:pt idx="58">
                  <c:v>92.0839</c:v>
                </c:pt>
                <c:pt idx="59">
                  <c:v>85.969700000000003</c:v>
                </c:pt>
                <c:pt idx="60">
                  <c:v>86.378600000000006</c:v>
                </c:pt>
                <c:pt idx="61">
                  <c:v>85.077699999999993</c:v>
                </c:pt>
                <c:pt idx="62">
                  <c:v>91.479900000000001</c:v>
                </c:pt>
                <c:pt idx="63">
                  <c:v>92.213999999999999</c:v>
                </c:pt>
                <c:pt idx="64">
                  <c:v>98.523300000000006</c:v>
                </c:pt>
                <c:pt idx="65">
                  <c:v>104.0706</c:v>
                </c:pt>
                <c:pt idx="66">
                  <c:v>99.517499999999998</c:v>
                </c:pt>
                <c:pt idx="67">
                  <c:v>102.491</c:v>
                </c:pt>
                <c:pt idx="68">
                  <c:v>98.318799999999996</c:v>
                </c:pt>
                <c:pt idx="69">
                  <c:v>97.213099999999997</c:v>
                </c:pt>
                <c:pt idx="70">
                  <c:v>100.31659999999999</c:v>
                </c:pt>
                <c:pt idx="71">
                  <c:v>96.441800000000001</c:v>
                </c:pt>
                <c:pt idx="72">
                  <c:v>94.750699999999995</c:v>
                </c:pt>
                <c:pt idx="73">
                  <c:v>96.311800000000005</c:v>
                </c:pt>
                <c:pt idx="74">
                  <c:v>95.410399999999996</c:v>
                </c:pt>
                <c:pt idx="75">
                  <c:v>95.772800000000004</c:v>
                </c:pt>
                <c:pt idx="76">
                  <c:v>99.0715</c:v>
                </c:pt>
                <c:pt idx="77">
                  <c:v>99.935599999999994</c:v>
                </c:pt>
                <c:pt idx="78">
                  <c:v>101.45959999999999</c:v>
                </c:pt>
                <c:pt idx="79">
                  <c:v>100.2423</c:v>
                </c:pt>
                <c:pt idx="80">
                  <c:v>96.720600000000005</c:v>
                </c:pt>
                <c:pt idx="81">
                  <c:v>96.376800000000003</c:v>
                </c:pt>
                <c:pt idx="82">
                  <c:v>96.832099999999997</c:v>
                </c:pt>
                <c:pt idx="83">
                  <c:v>95.0852</c:v>
                </c:pt>
                <c:pt idx="84">
                  <c:v>96.516199999999998</c:v>
                </c:pt>
                <c:pt idx="85">
                  <c:v>98.839200000000005</c:v>
                </c:pt>
                <c:pt idx="86">
                  <c:v>97.361699999999999</c:v>
                </c:pt>
                <c:pt idx="87">
                  <c:v>92.836600000000004</c:v>
                </c:pt>
                <c:pt idx="88">
                  <c:v>90.643600000000006</c:v>
                </c:pt>
                <c:pt idx="89">
                  <c:v>90.950299999999999</c:v>
                </c:pt>
                <c:pt idx="90">
                  <c:v>90.606499999999997</c:v>
                </c:pt>
                <c:pt idx="91">
                  <c:v>96.014399999999995</c:v>
                </c:pt>
                <c:pt idx="92">
                  <c:v>94.694900000000004</c:v>
                </c:pt>
                <c:pt idx="93">
                  <c:v>95.587000000000003</c:v>
                </c:pt>
                <c:pt idx="94">
                  <c:v>95.549800000000005</c:v>
                </c:pt>
                <c:pt idx="95">
                  <c:v>96.924999999999997</c:v>
                </c:pt>
                <c:pt idx="96">
                  <c:v>100.57680000000001</c:v>
                </c:pt>
                <c:pt idx="97">
                  <c:v>102.5932</c:v>
                </c:pt>
                <c:pt idx="98">
                  <c:v>103.0578</c:v>
                </c:pt>
                <c:pt idx="99">
                  <c:v>101.9892</c:v>
                </c:pt>
                <c:pt idx="100">
                  <c:v>104.3215</c:v>
                </c:pt>
                <c:pt idx="101">
                  <c:v>105.1113</c:v>
                </c:pt>
                <c:pt idx="102">
                  <c:v>108.54940000000001</c:v>
                </c:pt>
                <c:pt idx="103">
                  <c:v>107.49939999999999</c:v>
                </c:pt>
                <c:pt idx="104">
                  <c:v>111.48560000000001</c:v>
                </c:pt>
                <c:pt idx="105">
                  <c:v>114.2825</c:v>
                </c:pt>
                <c:pt idx="106">
                  <c:v>112.43340000000001</c:v>
                </c:pt>
                <c:pt idx="107">
                  <c:v>109.5064</c:v>
                </c:pt>
                <c:pt idx="108">
                  <c:v>102.53740000000001</c:v>
                </c:pt>
                <c:pt idx="109">
                  <c:v>106.2449</c:v>
                </c:pt>
                <c:pt idx="110">
                  <c:v>107.648</c:v>
                </c:pt>
                <c:pt idx="111">
                  <c:v>109.8317</c:v>
                </c:pt>
                <c:pt idx="112">
                  <c:v>108.19629999999999</c:v>
                </c:pt>
                <c:pt idx="113">
                  <c:v>106.9883</c:v>
                </c:pt>
                <c:pt idx="114">
                  <c:v>106.9883</c:v>
                </c:pt>
                <c:pt idx="115">
                  <c:v>105.3622</c:v>
                </c:pt>
                <c:pt idx="116">
                  <c:v>104.9162</c:v>
                </c:pt>
                <c:pt idx="117">
                  <c:v>101.9751</c:v>
                </c:pt>
                <c:pt idx="118">
                  <c:v>103.24160000000001</c:v>
                </c:pt>
                <c:pt idx="119">
                  <c:v>101.2058</c:v>
                </c:pt>
                <c:pt idx="120">
                  <c:v>103.1384</c:v>
                </c:pt>
                <c:pt idx="121">
                  <c:v>104.45180000000001</c:v>
                </c:pt>
                <c:pt idx="122">
                  <c:v>106.86279999999999</c:v>
                </c:pt>
                <c:pt idx="123">
                  <c:v>106.4406</c:v>
                </c:pt>
                <c:pt idx="124">
                  <c:v>106.4594</c:v>
                </c:pt>
                <c:pt idx="125">
                  <c:v>104.2923</c:v>
                </c:pt>
                <c:pt idx="126">
                  <c:v>104.1516</c:v>
                </c:pt>
                <c:pt idx="127">
                  <c:v>103.5043</c:v>
                </c:pt>
                <c:pt idx="128">
                  <c:v>103.90770000000001</c:v>
                </c:pt>
                <c:pt idx="129">
                  <c:v>102.5849</c:v>
                </c:pt>
                <c:pt idx="130">
                  <c:v>103.44799999999999</c:v>
                </c:pt>
                <c:pt idx="131">
                  <c:v>104.5175</c:v>
                </c:pt>
                <c:pt idx="132">
                  <c:v>103.1853</c:v>
                </c:pt>
                <c:pt idx="133">
                  <c:v>104.63</c:v>
                </c:pt>
                <c:pt idx="134">
                  <c:v>103.33540000000001</c:v>
                </c:pt>
                <c:pt idx="135">
                  <c:v>103.5793</c:v>
                </c:pt>
                <c:pt idx="136">
                  <c:v>105.2586</c:v>
                </c:pt>
                <c:pt idx="137">
                  <c:v>104.6957</c:v>
                </c:pt>
                <c:pt idx="138">
                  <c:v>103.88890000000001</c:v>
                </c:pt>
                <c:pt idx="139">
                  <c:v>104.99590000000001</c:v>
                </c:pt>
                <c:pt idx="140">
                  <c:v>107.0223</c:v>
                </c:pt>
                <c:pt idx="141">
                  <c:v>109.0956</c:v>
                </c:pt>
                <c:pt idx="142">
                  <c:v>108.42010000000001</c:v>
                </c:pt>
                <c:pt idx="143">
                  <c:v>108.18559999999999</c:v>
                </c:pt>
                <c:pt idx="144">
                  <c:v>106.75020000000001</c:v>
                </c:pt>
                <c:pt idx="145">
                  <c:v>108.3263</c:v>
                </c:pt>
                <c:pt idx="146">
                  <c:v>107.85720000000001</c:v>
                </c:pt>
                <c:pt idx="147">
                  <c:v>107.9979</c:v>
                </c:pt>
                <c:pt idx="148">
                  <c:v>109.5646</c:v>
                </c:pt>
                <c:pt idx="149">
                  <c:v>109.6678</c:v>
                </c:pt>
                <c:pt idx="150">
                  <c:v>108.1105</c:v>
                </c:pt>
                <c:pt idx="151">
                  <c:v>109.27379999999999</c:v>
                </c:pt>
                <c:pt idx="152">
                  <c:v>107.8103</c:v>
                </c:pt>
                <c:pt idx="153">
                  <c:v>107.86660000000001</c:v>
                </c:pt>
                <c:pt idx="154">
                  <c:v>108.8329</c:v>
                </c:pt>
                <c:pt idx="155">
                  <c:v>108.27</c:v>
                </c:pt>
                <c:pt idx="156">
                  <c:v>106.253</c:v>
                </c:pt>
                <c:pt idx="157">
                  <c:v>107.3882</c:v>
                </c:pt>
                <c:pt idx="158">
                  <c:v>107.4913</c:v>
                </c:pt>
                <c:pt idx="159">
                  <c:v>108.2512</c:v>
                </c:pt>
                <c:pt idx="160">
                  <c:v>108.4858</c:v>
                </c:pt>
                <c:pt idx="161">
                  <c:v>107.51009999999999</c:v>
                </c:pt>
                <c:pt idx="162">
                  <c:v>109.1143</c:v>
                </c:pt>
                <c:pt idx="163">
                  <c:v>109.771</c:v>
                </c:pt>
                <c:pt idx="164">
                  <c:v>108.7109</c:v>
                </c:pt>
                <c:pt idx="165">
                  <c:v>108.72029999999999</c:v>
                </c:pt>
                <c:pt idx="166">
                  <c:v>110.8874</c:v>
                </c:pt>
                <c:pt idx="167">
                  <c:v>109.4051</c:v>
                </c:pt>
                <c:pt idx="168">
                  <c:v>108.95480000000001</c:v>
                </c:pt>
                <c:pt idx="169">
                  <c:v>107.4632</c:v>
                </c:pt>
                <c:pt idx="170">
                  <c:v>108.6922</c:v>
                </c:pt>
                <c:pt idx="171">
                  <c:v>107.2099</c:v>
                </c:pt>
                <c:pt idx="172">
                  <c:v>106.63760000000001</c:v>
                </c:pt>
                <c:pt idx="173">
                  <c:v>109.3488</c:v>
                </c:pt>
                <c:pt idx="174">
                  <c:v>110.6622</c:v>
                </c:pt>
                <c:pt idx="175">
                  <c:v>111.15940000000001</c:v>
                </c:pt>
                <c:pt idx="176">
                  <c:v>109.0017</c:v>
                </c:pt>
                <c:pt idx="177">
                  <c:v>106.6095</c:v>
                </c:pt>
                <c:pt idx="178">
                  <c:v>103.3917</c:v>
                </c:pt>
                <c:pt idx="179">
                  <c:v>104.5925</c:v>
                </c:pt>
                <c:pt idx="180">
                  <c:v>101.4967</c:v>
                </c:pt>
                <c:pt idx="181">
                  <c:v>102.0223</c:v>
                </c:pt>
                <c:pt idx="182">
                  <c:v>104.0834</c:v>
                </c:pt>
                <c:pt idx="183">
                  <c:v>106.2863</c:v>
                </c:pt>
                <c:pt idx="184">
                  <c:v>105.4354</c:v>
                </c:pt>
                <c:pt idx="185">
                  <c:v>105.8419</c:v>
                </c:pt>
                <c:pt idx="186">
                  <c:v>107.9786</c:v>
                </c:pt>
                <c:pt idx="187">
                  <c:v>109.756</c:v>
                </c:pt>
                <c:pt idx="188">
                  <c:v>110.36109999999999</c:v>
                </c:pt>
                <c:pt idx="189">
                  <c:v>109.68040000000001</c:v>
                </c:pt>
                <c:pt idx="190">
                  <c:v>109.8222</c:v>
                </c:pt>
                <c:pt idx="191">
                  <c:v>111.68470000000001</c:v>
                </c:pt>
                <c:pt idx="192">
                  <c:v>111.212</c:v>
                </c:pt>
                <c:pt idx="193">
                  <c:v>111.78870000000001</c:v>
                </c:pt>
                <c:pt idx="194">
                  <c:v>109.8411</c:v>
                </c:pt>
                <c:pt idx="195">
                  <c:v>108.4986</c:v>
                </c:pt>
                <c:pt idx="196">
                  <c:v>109.0659</c:v>
                </c:pt>
                <c:pt idx="197">
                  <c:v>108.215</c:v>
                </c:pt>
                <c:pt idx="198">
                  <c:v>106.5321</c:v>
                </c:pt>
                <c:pt idx="199">
                  <c:v>107.36409999999999</c:v>
                </c:pt>
                <c:pt idx="200">
                  <c:v>107.02370000000001</c:v>
                </c:pt>
                <c:pt idx="201">
                  <c:v>106.9859</c:v>
                </c:pt>
                <c:pt idx="202">
                  <c:v>107.6572</c:v>
                </c:pt>
                <c:pt idx="203">
                  <c:v>106.13500000000001</c:v>
                </c:pt>
                <c:pt idx="204">
                  <c:v>104.4143</c:v>
                </c:pt>
                <c:pt idx="205">
                  <c:v>101.8522</c:v>
                </c:pt>
                <c:pt idx="206">
                  <c:v>103.37430000000001</c:v>
                </c:pt>
                <c:pt idx="207">
                  <c:v>102.5801</c:v>
                </c:pt>
                <c:pt idx="208">
                  <c:v>105.1328</c:v>
                </c:pt>
                <c:pt idx="209">
                  <c:v>107.2033</c:v>
                </c:pt>
                <c:pt idx="210">
                  <c:v>107.3357</c:v>
                </c:pt>
                <c:pt idx="211">
                  <c:v>107.8462</c:v>
                </c:pt>
                <c:pt idx="212">
                  <c:v>107.0615</c:v>
                </c:pt>
                <c:pt idx="213">
                  <c:v>110.7771</c:v>
                </c:pt>
                <c:pt idx="214">
                  <c:v>112.4222</c:v>
                </c:pt>
                <c:pt idx="215">
                  <c:v>112.9422</c:v>
                </c:pt>
                <c:pt idx="216">
                  <c:v>111.4862</c:v>
                </c:pt>
                <c:pt idx="217">
                  <c:v>114.43600000000001</c:v>
                </c:pt>
                <c:pt idx="218">
                  <c:v>115.6272</c:v>
                </c:pt>
                <c:pt idx="219">
                  <c:v>115.75960000000001</c:v>
                </c:pt>
                <c:pt idx="220">
                  <c:v>113.55670000000001</c:v>
                </c:pt>
                <c:pt idx="221">
                  <c:v>113.9632</c:v>
                </c:pt>
                <c:pt idx="222">
                  <c:v>113.4054</c:v>
                </c:pt>
                <c:pt idx="223">
                  <c:v>113.5851</c:v>
                </c:pt>
                <c:pt idx="224">
                  <c:v>114.22799999999999</c:v>
                </c:pt>
                <c:pt idx="225">
                  <c:v>114.23739999999999</c:v>
                </c:pt>
                <c:pt idx="226">
                  <c:v>113.7269</c:v>
                </c:pt>
                <c:pt idx="227">
                  <c:v>112.5167</c:v>
                </c:pt>
                <c:pt idx="228">
                  <c:v>114.0294</c:v>
                </c:pt>
                <c:pt idx="229">
                  <c:v>113.0651</c:v>
                </c:pt>
                <c:pt idx="230">
                  <c:v>114.0672</c:v>
                </c:pt>
                <c:pt idx="231">
                  <c:v>115.76900000000001</c:v>
                </c:pt>
                <c:pt idx="232">
                  <c:v>114.7196</c:v>
                </c:pt>
                <c:pt idx="233">
                  <c:v>114.33199999999999</c:v>
                </c:pt>
                <c:pt idx="234">
                  <c:v>113.6229</c:v>
                </c:pt>
                <c:pt idx="235">
                  <c:v>113.1407</c:v>
                </c:pt>
                <c:pt idx="236">
                  <c:v>113.11239999999999</c:v>
                </c:pt>
                <c:pt idx="237">
                  <c:v>112.5545</c:v>
                </c:pt>
                <c:pt idx="238">
                  <c:v>114.9465</c:v>
                </c:pt>
                <c:pt idx="239">
                  <c:v>114.99379999999999</c:v>
                </c:pt>
                <c:pt idx="240">
                  <c:v>116.1661</c:v>
                </c:pt>
                <c:pt idx="241">
                  <c:v>113.8309</c:v>
                </c:pt>
                <c:pt idx="242">
                  <c:v>113.11239999999999</c:v>
                </c:pt>
                <c:pt idx="243">
                  <c:v>114.02</c:v>
                </c:pt>
                <c:pt idx="244">
                  <c:v>113.1507</c:v>
                </c:pt>
                <c:pt idx="245">
                  <c:v>114.14</c:v>
                </c:pt>
                <c:pt idx="246">
                  <c:v>114.93729999999999</c:v>
                </c:pt>
                <c:pt idx="247">
                  <c:v>113.9383</c:v>
                </c:pt>
                <c:pt idx="248">
                  <c:v>114.4474</c:v>
                </c:pt>
                <c:pt idx="249">
                  <c:v>115.6289</c:v>
                </c:pt>
                <c:pt idx="250">
                  <c:v>111.73869999999999</c:v>
                </c:pt>
                <c:pt idx="251">
                  <c:v>111.91160000000001</c:v>
                </c:pt>
                <c:pt idx="252">
                  <c:v>112.15170000000001</c:v>
                </c:pt>
                <c:pt idx="253">
                  <c:v>112.01730000000001</c:v>
                </c:pt>
                <c:pt idx="254">
                  <c:v>113.1219</c:v>
                </c:pt>
                <c:pt idx="255">
                  <c:v>111.51779999999999</c:v>
                </c:pt>
                <c:pt idx="256">
                  <c:v>111.7963</c:v>
                </c:pt>
                <c:pt idx="257">
                  <c:v>113.1891</c:v>
                </c:pt>
                <c:pt idx="258">
                  <c:v>113.8999</c:v>
                </c:pt>
                <c:pt idx="259">
                  <c:v>115.24460000000001</c:v>
                </c:pt>
                <c:pt idx="260">
                  <c:v>114.7932</c:v>
                </c:pt>
                <c:pt idx="261">
                  <c:v>117.0408</c:v>
                </c:pt>
                <c:pt idx="262">
                  <c:v>116.4357</c:v>
                </c:pt>
                <c:pt idx="263">
                  <c:v>116.78149999999999</c:v>
                </c:pt>
                <c:pt idx="264">
                  <c:v>117.54989999999999</c:v>
                </c:pt>
                <c:pt idx="265">
                  <c:v>118.49120000000001</c:v>
                </c:pt>
                <c:pt idx="266">
                  <c:v>116.3973</c:v>
                </c:pt>
                <c:pt idx="267">
                  <c:v>117.06</c:v>
                </c:pt>
                <c:pt idx="268">
                  <c:v>115.6481</c:v>
                </c:pt>
                <c:pt idx="269">
                  <c:v>118.3471</c:v>
                </c:pt>
                <c:pt idx="270">
                  <c:v>119.0099</c:v>
                </c:pt>
                <c:pt idx="271">
                  <c:v>118.73139999999999</c:v>
                </c:pt>
                <c:pt idx="272">
                  <c:v>119.4422</c:v>
                </c:pt>
                <c:pt idx="273">
                  <c:v>119.94159999999999</c:v>
                </c:pt>
                <c:pt idx="274">
                  <c:v>120.566</c:v>
                </c:pt>
                <c:pt idx="275">
                  <c:v>121.05589999999999</c:v>
                </c:pt>
                <c:pt idx="276">
                  <c:v>121.67059999999999</c:v>
                </c:pt>
                <c:pt idx="277">
                  <c:v>121.9299</c:v>
                </c:pt>
                <c:pt idx="278">
                  <c:v>121.97799999999999</c:v>
                </c:pt>
                <c:pt idx="279">
                  <c:v>120.9982</c:v>
                </c:pt>
                <c:pt idx="280">
                  <c:v>120.7773</c:v>
                </c:pt>
                <c:pt idx="281">
                  <c:v>120.297</c:v>
                </c:pt>
                <c:pt idx="282">
                  <c:v>121.07510000000001</c:v>
                </c:pt>
                <c:pt idx="283">
                  <c:v>122.074</c:v>
                </c:pt>
                <c:pt idx="284">
                  <c:v>122.756</c:v>
                </c:pt>
                <c:pt idx="285">
                  <c:v>123.7165</c:v>
                </c:pt>
                <c:pt idx="286">
                  <c:v>121.36320000000001</c:v>
                </c:pt>
                <c:pt idx="287">
                  <c:v>119.5478</c:v>
                </c:pt>
                <c:pt idx="288">
                  <c:v>120.04730000000001</c:v>
                </c:pt>
                <c:pt idx="289">
                  <c:v>118.9619</c:v>
                </c:pt>
                <c:pt idx="290">
                  <c:v>118.25109999999999</c:v>
                </c:pt>
                <c:pt idx="291">
                  <c:v>116.9448</c:v>
                </c:pt>
                <c:pt idx="292">
                  <c:v>118.2991</c:v>
                </c:pt>
                <c:pt idx="293">
                  <c:v>119.2693</c:v>
                </c:pt>
                <c:pt idx="294">
                  <c:v>120.0377</c:v>
                </c:pt>
                <c:pt idx="295">
                  <c:v>121.27679999999999</c:v>
                </c:pt>
                <c:pt idx="296">
                  <c:v>122.6407</c:v>
                </c:pt>
                <c:pt idx="297">
                  <c:v>124.7731</c:v>
                </c:pt>
                <c:pt idx="298">
                  <c:v>126.55970000000001</c:v>
                </c:pt>
                <c:pt idx="299">
                  <c:v>126.0026</c:v>
                </c:pt>
                <c:pt idx="300">
                  <c:v>126.1275</c:v>
                </c:pt>
                <c:pt idx="301">
                  <c:v>124.91719999999999</c:v>
                </c:pt>
                <c:pt idx="302">
                  <c:v>123.18819999999999</c:v>
                </c:pt>
                <c:pt idx="303">
                  <c:v>124.01430000000001</c:v>
                </c:pt>
                <c:pt idx="304">
                  <c:v>123.8222</c:v>
                </c:pt>
                <c:pt idx="305">
                  <c:v>123.18940000000001</c:v>
                </c:pt>
                <c:pt idx="306">
                  <c:v>124.3874</c:v>
                </c:pt>
                <c:pt idx="307">
                  <c:v>127.0731</c:v>
                </c:pt>
                <c:pt idx="308">
                  <c:v>126.40649999999999</c:v>
                </c:pt>
                <c:pt idx="309">
                  <c:v>126.4452</c:v>
                </c:pt>
                <c:pt idx="310">
                  <c:v>125.682</c:v>
                </c:pt>
                <c:pt idx="311">
                  <c:v>128.0779</c:v>
                </c:pt>
                <c:pt idx="312">
                  <c:v>128.5223</c:v>
                </c:pt>
                <c:pt idx="313">
                  <c:v>128.8895</c:v>
                </c:pt>
                <c:pt idx="314">
                  <c:v>128.90880000000001</c:v>
                </c:pt>
                <c:pt idx="315">
                  <c:v>128.47399999999999</c:v>
                </c:pt>
                <c:pt idx="316">
                  <c:v>128.39670000000001</c:v>
                </c:pt>
                <c:pt idx="317">
                  <c:v>129.04400000000001</c:v>
                </c:pt>
                <c:pt idx="318">
                  <c:v>129.79759999999999</c:v>
                </c:pt>
                <c:pt idx="319">
                  <c:v>128.97640000000001</c:v>
                </c:pt>
                <c:pt idx="320">
                  <c:v>131.28540000000001</c:v>
                </c:pt>
                <c:pt idx="321">
                  <c:v>131.5463</c:v>
                </c:pt>
                <c:pt idx="322">
                  <c:v>131.86510000000001</c:v>
                </c:pt>
                <c:pt idx="323">
                  <c:v>132.9665</c:v>
                </c:pt>
                <c:pt idx="324">
                  <c:v>133.73929999999999</c:v>
                </c:pt>
                <c:pt idx="325">
                  <c:v>133.12100000000001</c:v>
                </c:pt>
                <c:pt idx="326">
                  <c:v>133.84559999999999</c:v>
                </c:pt>
                <c:pt idx="327">
                  <c:v>134.34800000000001</c:v>
                </c:pt>
                <c:pt idx="328">
                  <c:v>134.2997</c:v>
                </c:pt>
                <c:pt idx="329">
                  <c:v>134.00989999999999</c:v>
                </c:pt>
                <c:pt idx="330">
                  <c:v>135.10159999999999</c:v>
                </c:pt>
                <c:pt idx="331">
                  <c:v>135.6909</c:v>
                </c:pt>
                <c:pt idx="332">
                  <c:v>135.2851</c:v>
                </c:pt>
                <c:pt idx="333">
                  <c:v>134.435</c:v>
                </c:pt>
                <c:pt idx="334">
                  <c:v>132.2612</c:v>
                </c:pt>
                <c:pt idx="335">
                  <c:v>133.0051</c:v>
                </c:pt>
                <c:pt idx="336">
                  <c:v>134.76349999999999</c:v>
                </c:pt>
                <c:pt idx="337">
                  <c:v>134.72479999999999</c:v>
                </c:pt>
                <c:pt idx="338">
                  <c:v>133.06309999999999</c:v>
                </c:pt>
                <c:pt idx="339">
                  <c:v>129.7783</c:v>
                </c:pt>
                <c:pt idx="340">
                  <c:v>131.46899999999999</c:v>
                </c:pt>
                <c:pt idx="341">
                  <c:v>133.0051</c:v>
                </c:pt>
                <c:pt idx="342">
                  <c:v>133.0341</c:v>
                </c:pt>
                <c:pt idx="343">
                  <c:v>133.1694</c:v>
                </c:pt>
                <c:pt idx="344">
                  <c:v>132.64760000000001</c:v>
                </c:pt>
                <c:pt idx="345">
                  <c:v>134.2321</c:v>
                </c:pt>
                <c:pt idx="346">
                  <c:v>134.0582</c:v>
                </c:pt>
                <c:pt idx="347">
                  <c:v>135.60400000000001</c:v>
                </c:pt>
                <c:pt idx="348">
                  <c:v>135.68129999999999</c:v>
                </c:pt>
                <c:pt idx="349">
                  <c:v>136.2706</c:v>
                </c:pt>
                <c:pt idx="350">
                  <c:v>135.8552</c:v>
                </c:pt>
                <c:pt idx="351">
                  <c:v>136.75360000000001</c:v>
                </c:pt>
                <c:pt idx="352">
                  <c:v>139.17859999999999</c:v>
                </c:pt>
                <c:pt idx="353">
                  <c:v>140.87899999999999</c:v>
                </c:pt>
                <c:pt idx="354">
                  <c:v>140.36689999999999</c:v>
                </c:pt>
                <c:pt idx="355">
                  <c:v>140.3862</c:v>
                </c:pt>
                <c:pt idx="356">
                  <c:v>142.09630000000001</c:v>
                </c:pt>
                <c:pt idx="357">
                  <c:v>143.15899999999999</c:v>
                </c:pt>
                <c:pt idx="358">
                  <c:v>143.44880000000001</c:v>
                </c:pt>
                <c:pt idx="359">
                  <c:v>144.43430000000001</c:v>
                </c:pt>
                <c:pt idx="360">
                  <c:v>143.87389999999999</c:v>
                </c:pt>
                <c:pt idx="361">
                  <c:v>144.40530000000001</c:v>
                </c:pt>
                <c:pt idx="362">
                  <c:v>142.90780000000001</c:v>
                </c:pt>
                <c:pt idx="363">
                  <c:v>141.7484</c:v>
                </c:pt>
                <c:pt idx="364">
                  <c:v>141.81610000000001</c:v>
                </c:pt>
                <c:pt idx="365">
                  <c:v>139.4588</c:v>
                </c:pt>
                <c:pt idx="366">
                  <c:v>142.30879999999999</c:v>
                </c:pt>
                <c:pt idx="367">
                  <c:v>141.54560000000001</c:v>
                </c:pt>
                <c:pt idx="368">
                  <c:v>141.22739999999999</c:v>
                </c:pt>
                <c:pt idx="369">
                  <c:v>140.90629999999999</c:v>
                </c:pt>
                <c:pt idx="370">
                  <c:v>141.94739999999999</c:v>
                </c:pt>
                <c:pt idx="371">
                  <c:v>141.422</c:v>
                </c:pt>
                <c:pt idx="372">
                  <c:v>141.13980000000001</c:v>
                </c:pt>
                <c:pt idx="373">
                  <c:v>140.3323</c:v>
                </c:pt>
                <c:pt idx="374">
                  <c:v>140.9161</c:v>
                </c:pt>
                <c:pt idx="375">
                  <c:v>141.4804</c:v>
                </c:pt>
                <c:pt idx="376">
                  <c:v>142.50200000000001</c:v>
                </c:pt>
                <c:pt idx="377">
                  <c:v>142.86199999999999</c:v>
                </c:pt>
                <c:pt idx="378">
                  <c:v>142.47280000000001</c:v>
                </c:pt>
                <c:pt idx="379">
                  <c:v>144.8177</c:v>
                </c:pt>
                <c:pt idx="380">
                  <c:v>146.0728</c:v>
                </c:pt>
                <c:pt idx="381">
                  <c:v>143.89340000000001</c:v>
                </c:pt>
                <c:pt idx="382">
                  <c:v>145.0318</c:v>
                </c:pt>
                <c:pt idx="383">
                  <c:v>145.27500000000001</c:v>
                </c:pt>
                <c:pt idx="384">
                  <c:v>145.27500000000001</c:v>
                </c:pt>
                <c:pt idx="385">
                  <c:v>142.53120000000001</c:v>
                </c:pt>
                <c:pt idx="386">
                  <c:v>145.89769999999999</c:v>
                </c:pt>
                <c:pt idx="387">
                  <c:v>145.9366</c:v>
                </c:pt>
                <c:pt idx="388">
                  <c:v>144.70089999999999</c:v>
                </c:pt>
                <c:pt idx="389">
                  <c:v>145.97550000000001</c:v>
                </c:pt>
                <c:pt idx="390">
                  <c:v>145.995</c:v>
                </c:pt>
                <c:pt idx="391">
                  <c:v>146.89009999999999</c:v>
                </c:pt>
                <c:pt idx="392">
                  <c:v>146.32579999999999</c:v>
                </c:pt>
                <c:pt idx="393">
                  <c:v>146.3355</c:v>
                </c:pt>
                <c:pt idx="394">
                  <c:v>146.59819999999999</c:v>
                </c:pt>
                <c:pt idx="395">
                  <c:v>146.16040000000001</c:v>
                </c:pt>
                <c:pt idx="396">
                  <c:v>146.46199999999999</c:v>
                </c:pt>
                <c:pt idx="397">
                  <c:v>145.94630000000001</c:v>
                </c:pt>
                <c:pt idx="398">
                  <c:v>147.70740000000001</c:v>
                </c:pt>
                <c:pt idx="399">
                  <c:v>147.47389999999999</c:v>
                </c:pt>
                <c:pt idx="400">
                  <c:v>146.66630000000001</c:v>
                </c:pt>
                <c:pt idx="401">
                  <c:v>145.14850000000001</c:v>
                </c:pt>
                <c:pt idx="402">
                  <c:v>146.1215</c:v>
                </c:pt>
                <c:pt idx="403">
                  <c:v>146.45230000000001</c:v>
                </c:pt>
                <c:pt idx="404">
                  <c:v>147.2501</c:v>
                </c:pt>
                <c:pt idx="405">
                  <c:v>147.01660000000001</c:v>
                </c:pt>
                <c:pt idx="406">
                  <c:v>146.8707</c:v>
                </c:pt>
                <c:pt idx="407">
                  <c:v>145.49870000000001</c:v>
                </c:pt>
                <c:pt idx="408">
                  <c:v>146.21879999999999</c:v>
                </c:pt>
                <c:pt idx="409">
                  <c:v>147.01660000000001</c:v>
                </c:pt>
                <c:pt idx="410">
                  <c:v>146.6371</c:v>
                </c:pt>
                <c:pt idx="411">
                  <c:v>146.00470000000001</c:v>
                </c:pt>
                <c:pt idx="412">
                  <c:v>145.9853</c:v>
                </c:pt>
                <c:pt idx="413">
                  <c:v>145.9658</c:v>
                </c:pt>
                <c:pt idx="414">
                  <c:v>147.5712</c:v>
                </c:pt>
                <c:pt idx="415">
                  <c:v>148.982</c:v>
                </c:pt>
                <c:pt idx="416">
                  <c:v>149.75069999999999</c:v>
                </c:pt>
                <c:pt idx="417">
                  <c:v>152.0566</c:v>
                </c:pt>
                <c:pt idx="418">
                  <c:v>152.89340000000001</c:v>
                </c:pt>
                <c:pt idx="419">
                  <c:v>152.92259999999999</c:v>
                </c:pt>
                <c:pt idx="420">
                  <c:v>151.2199</c:v>
                </c:pt>
                <c:pt idx="421">
                  <c:v>152.04689999999999</c:v>
                </c:pt>
                <c:pt idx="422">
                  <c:v>148.85560000000001</c:v>
                </c:pt>
                <c:pt idx="423">
                  <c:v>146.74420000000001</c:v>
                </c:pt>
                <c:pt idx="424">
                  <c:v>147.7561</c:v>
                </c:pt>
                <c:pt idx="425">
                  <c:v>147.33770000000001</c:v>
                </c:pt>
                <c:pt idx="426">
                  <c:v>147.85339999999999</c:v>
                </c:pt>
                <c:pt idx="427">
                  <c:v>148.05770000000001</c:v>
                </c:pt>
                <c:pt idx="428">
                  <c:v>146.64689999999999</c:v>
                </c:pt>
                <c:pt idx="429">
                  <c:v>145.88800000000001</c:v>
                </c:pt>
                <c:pt idx="430">
                  <c:v>145.91720000000001</c:v>
                </c:pt>
                <c:pt idx="431">
                  <c:v>147.36689999999999</c:v>
                </c:pt>
                <c:pt idx="432">
                  <c:v>147.0154</c:v>
                </c:pt>
                <c:pt idx="433">
                  <c:v>145.40010000000001</c:v>
                </c:pt>
                <c:pt idx="434">
                  <c:v>143.46170000000001</c:v>
                </c:pt>
                <c:pt idx="435">
                  <c:v>142.59039999999999</c:v>
                </c:pt>
                <c:pt idx="436">
                  <c:v>143.5889</c:v>
                </c:pt>
                <c:pt idx="437">
                  <c:v>141.27850000000001</c:v>
                </c:pt>
                <c:pt idx="438">
                  <c:v>143.22669999999999</c:v>
                </c:pt>
                <c:pt idx="439">
                  <c:v>143.29519999999999</c:v>
                </c:pt>
                <c:pt idx="440">
                  <c:v>142.2379</c:v>
                </c:pt>
                <c:pt idx="441">
                  <c:v>143.66730000000001</c:v>
                </c:pt>
                <c:pt idx="442">
                  <c:v>144.0393</c:v>
                </c:pt>
                <c:pt idx="443">
                  <c:v>142.6883</c:v>
                </c:pt>
                <c:pt idx="444">
                  <c:v>143.0505</c:v>
                </c:pt>
                <c:pt idx="445">
                  <c:v>144.91059999999999</c:v>
                </c:pt>
                <c:pt idx="446">
                  <c:v>145.89940000000001</c:v>
                </c:pt>
                <c:pt idx="447">
                  <c:v>147.67140000000001</c:v>
                </c:pt>
                <c:pt idx="448">
                  <c:v>147.63220000000001</c:v>
                </c:pt>
                <c:pt idx="449">
                  <c:v>147.9846</c:v>
                </c:pt>
                <c:pt idx="450">
                  <c:v>148.06299999999999</c:v>
                </c:pt>
                <c:pt idx="451">
                  <c:v>150.31460000000001</c:v>
                </c:pt>
                <c:pt idx="452">
                  <c:v>150.5496</c:v>
                </c:pt>
                <c:pt idx="453">
                  <c:v>151.25450000000001</c:v>
                </c:pt>
                <c:pt idx="454">
                  <c:v>151.70480000000001</c:v>
                </c:pt>
                <c:pt idx="455">
                  <c:v>152.1258</c:v>
                </c:pt>
                <c:pt idx="456">
                  <c:v>150.88239999999999</c:v>
                </c:pt>
                <c:pt idx="457">
                  <c:v>153.0264</c:v>
                </c:pt>
                <c:pt idx="458">
                  <c:v>151.25450000000001</c:v>
                </c:pt>
                <c:pt idx="459">
                  <c:v>151.99850000000001</c:v>
                </c:pt>
                <c:pt idx="460">
                  <c:v>152.6936</c:v>
                </c:pt>
                <c:pt idx="461">
                  <c:v>153.31039999999999</c:v>
                </c:pt>
                <c:pt idx="462">
                  <c:v>151.75370000000001</c:v>
                </c:pt>
                <c:pt idx="463">
                  <c:v>152.6936</c:v>
                </c:pt>
                <c:pt idx="464">
                  <c:v>152.45859999999999</c:v>
                </c:pt>
                <c:pt idx="465">
                  <c:v>152.73269999999999</c:v>
                </c:pt>
                <c:pt idx="466">
                  <c:v>152.00829999999999</c:v>
                </c:pt>
                <c:pt idx="467">
                  <c:v>152.27260000000001</c:v>
                </c:pt>
                <c:pt idx="468">
                  <c:v>152.18450000000001</c:v>
                </c:pt>
                <c:pt idx="469">
                  <c:v>153.232</c:v>
                </c:pt>
                <c:pt idx="470">
                  <c:v>152.1747</c:v>
                </c:pt>
                <c:pt idx="471">
                  <c:v>152.70339999999999</c:v>
                </c:pt>
                <c:pt idx="472">
                  <c:v>152.68379999999999</c:v>
                </c:pt>
                <c:pt idx="473">
                  <c:v>151.73419999999999</c:v>
                </c:pt>
                <c:pt idx="474">
                  <c:v>151.02930000000001</c:v>
                </c:pt>
                <c:pt idx="475">
                  <c:v>152.25299999999999</c:v>
                </c:pt>
                <c:pt idx="476">
                  <c:v>154.1327</c:v>
                </c:pt>
                <c:pt idx="477">
                  <c:v>149.67830000000001</c:v>
                </c:pt>
                <c:pt idx="478">
                  <c:v>151.08799999999999</c:v>
                </c:pt>
                <c:pt idx="479">
                  <c:v>147.95529999999999</c:v>
                </c:pt>
                <c:pt idx="480">
                  <c:v>145.70359999999999</c:v>
                </c:pt>
                <c:pt idx="481">
                  <c:v>149.98179999999999</c:v>
                </c:pt>
                <c:pt idx="482">
                  <c:v>149.4727</c:v>
                </c:pt>
                <c:pt idx="483">
                  <c:v>152.1062</c:v>
                </c:pt>
                <c:pt idx="484">
                  <c:v>154.29910000000001</c:v>
                </c:pt>
                <c:pt idx="485">
                  <c:v>155.4152</c:v>
                </c:pt>
                <c:pt idx="486">
                  <c:v>153.24180000000001</c:v>
                </c:pt>
                <c:pt idx="487">
                  <c:v>153.63339999999999</c:v>
                </c:pt>
                <c:pt idx="488">
                  <c:v>155.0334</c:v>
                </c:pt>
                <c:pt idx="489">
                  <c:v>153.10480000000001</c:v>
                </c:pt>
                <c:pt idx="490">
                  <c:v>155.22919999999999</c:v>
                </c:pt>
                <c:pt idx="491">
                  <c:v>155.27809999999999</c:v>
                </c:pt>
                <c:pt idx="492">
                  <c:v>155.14109999999999</c:v>
                </c:pt>
                <c:pt idx="493">
                  <c:v>153.74109999999999</c:v>
                </c:pt>
                <c:pt idx="494">
                  <c:v>155.6208</c:v>
                </c:pt>
                <c:pt idx="495">
                  <c:v>157.197</c:v>
                </c:pt>
                <c:pt idx="496">
                  <c:v>156.95189999999999</c:v>
                </c:pt>
                <c:pt idx="497">
                  <c:v>159.64959999999999</c:v>
                </c:pt>
                <c:pt idx="498">
                  <c:v>160.24250000000001</c:v>
                </c:pt>
                <c:pt idx="499">
                  <c:v>161.29990000000001</c:v>
                </c:pt>
                <c:pt idx="500">
                  <c:v>161.99160000000001</c:v>
                </c:pt>
                <c:pt idx="501">
                  <c:v>162.32759999999999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88-4A4E-917A-765C0D410F1A}"/>
            </c:ext>
          </c:extLst>
        </c:ser>
        <c:ser>
          <c:idx val="1"/>
          <c:order val="1"/>
          <c:tx>
            <c:v>Forecasted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Sheet1!$B$2:$B$503</c:f>
              <c:numCache>
                <c:formatCode>General</c:formatCode>
                <c:ptCount val="502"/>
                <c:pt idx="0">
                  <c:v>141.62360000000001</c:v>
                </c:pt>
                <c:pt idx="1">
                  <c:v>135.9151</c:v>
                </c:pt>
                <c:pt idx="2">
                  <c:v>137.79499999999999</c:v>
                </c:pt>
                <c:pt idx="3">
                  <c:v>133.8502</c:v>
                </c:pt>
                <c:pt idx="4">
                  <c:v>137.87799999999999</c:v>
                </c:pt>
                <c:pt idx="5">
                  <c:v>134.3048</c:v>
                </c:pt>
                <c:pt idx="6">
                  <c:v>136.86160000000001</c:v>
                </c:pt>
                <c:pt idx="7">
                  <c:v>134.54490000000001</c:v>
                </c:pt>
                <c:pt idx="8">
                  <c:v>137.77719999999999</c:v>
                </c:pt>
                <c:pt idx="9">
                  <c:v>133.35769999999999</c:v>
                </c:pt>
                <c:pt idx="10">
                  <c:v>137.334</c:v>
                </c:pt>
                <c:pt idx="11">
                  <c:v>133.6722</c:v>
                </c:pt>
                <c:pt idx="12">
                  <c:v>135.0368</c:v>
                </c:pt>
                <c:pt idx="13">
                  <c:v>131.48070000000001</c:v>
                </c:pt>
                <c:pt idx="14">
                  <c:v>135.2063</c:v>
                </c:pt>
                <c:pt idx="15">
                  <c:v>132.62819999999999</c:v>
                </c:pt>
                <c:pt idx="16">
                  <c:v>133.79599999999999</c:v>
                </c:pt>
                <c:pt idx="17">
                  <c:v>129.59989999999999</c:v>
                </c:pt>
                <c:pt idx="18">
                  <c:v>132.02629999999999</c:v>
                </c:pt>
                <c:pt idx="19">
                  <c:v>130.86269999999999</c:v>
                </c:pt>
                <c:pt idx="20">
                  <c:v>133.12020000000001</c:v>
                </c:pt>
                <c:pt idx="21">
                  <c:v>130.51990000000001</c:v>
                </c:pt>
                <c:pt idx="22">
                  <c:v>131.22900000000001</c:v>
                </c:pt>
                <c:pt idx="23">
                  <c:v>131.1585</c:v>
                </c:pt>
                <c:pt idx="24">
                  <c:v>133.1978</c:v>
                </c:pt>
                <c:pt idx="25">
                  <c:v>132.98779999999999</c:v>
                </c:pt>
                <c:pt idx="26">
                  <c:v>133.80600000000001</c:v>
                </c:pt>
                <c:pt idx="27">
                  <c:v>133.41589999999999</c:v>
                </c:pt>
                <c:pt idx="28">
                  <c:v>135.16640000000001</c:v>
                </c:pt>
                <c:pt idx="29">
                  <c:v>134.25299999999999</c:v>
                </c:pt>
                <c:pt idx="30">
                  <c:v>132.57810000000001</c:v>
                </c:pt>
                <c:pt idx="31">
                  <c:v>132.482</c:v>
                </c:pt>
                <c:pt idx="32">
                  <c:v>131.38820000000001</c:v>
                </c:pt>
                <c:pt idx="33">
                  <c:v>128.38300000000001</c:v>
                </c:pt>
                <c:pt idx="34">
                  <c:v>128.06809999999999</c:v>
                </c:pt>
                <c:pt idx="35">
                  <c:v>121.22499999999999</c:v>
                </c:pt>
                <c:pt idx="36">
                  <c:v>118.8091</c:v>
                </c:pt>
                <c:pt idx="37">
                  <c:v>121.51779999999999</c:v>
                </c:pt>
                <c:pt idx="38">
                  <c:v>119.5689</c:v>
                </c:pt>
                <c:pt idx="39">
                  <c:v>125.9614</c:v>
                </c:pt>
                <c:pt idx="40">
                  <c:v>122.4162</c:v>
                </c:pt>
                <c:pt idx="41">
                  <c:v>121.03270000000001</c:v>
                </c:pt>
                <c:pt idx="42">
                  <c:v>113.4439</c:v>
                </c:pt>
                <c:pt idx="43">
                  <c:v>116.1255</c:v>
                </c:pt>
                <c:pt idx="44">
                  <c:v>111.3582</c:v>
                </c:pt>
                <c:pt idx="45">
                  <c:v>98.613799999999998</c:v>
                </c:pt>
                <c:pt idx="46">
                  <c:v>105.85899999999999</c:v>
                </c:pt>
                <c:pt idx="47">
                  <c:v>92.849599999999995</c:v>
                </c:pt>
                <c:pt idx="48">
                  <c:v>91.597300000000004</c:v>
                </c:pt>
                <c:pt idx="49">
                  <c:v>86.548299999999998</c:v>
                </c:pt>
                <c:pt idx="50">
                  <c:v>86.122900000000001</c:v>
                </c:pt>
                <c:pt idx="51">
                  <c:v>80.835700000000003</c:v>
                </c:pt>
                <c:pt idx="52">
                  <c:v>77.299800000000005</c:v>
                </c:pt>
                <c:pt idx="53">
                  <c:v>86.038600000000002</c:v>
                </c:pt>
                <c:pt idx="54">
                  <c:v>83.763599999999997</c:v>
                </c:pt>
                <c:pt idx="55">
                  <c:v>93.452200000000005</c:v>
                </c:pt>
                <c:pt idx="56">
                  <c:v>91.060299999999998</c:v>
                </c:pt>
                <c:pt idx="57">
                  <c:v>96.170199999999994</c:v>
                </c:pt>
                <c:pt idx="58">
                  <c:v>94.115799999999993</c:v>
                </c:pt>
                <c:pt idx="59">
                  <c:v>88.622399999999999</c:v>
                </c:pt>
                <c:pt idx="60">
                  <c:v>89.144599999999997</c:v>
                </c:pt>
                <c:pt idx="61">
                  <c:v>85.872699999999995</c:v>
                </c:pt>
                <c:pt idx="62">
                  <c:v>93.534400000000005</c:v>
                </c:pt>
                <c:pt idx="63">
                  <c:v>92.3459</c:v>
                </c:pt>
                <c:pt idx="64">
                  <c:v>96.363900000000001</c:v>
                </c:pt>
                <c:pt idx="65">
                  <c:v>101.7282</c:v>
                </c:pt>
                <c:pt idx="66">
                  <c:v>103.5728</c:v>
                </c:pt>
                <c:pt idx="67">
                  <c:v>103.2966</c:v>
                </c:pt>
                <c:pt idx="68">
                  <c:v>100.1998</c:v>
                </c:pt>
                <c:pt idx="69">
                  <c:v>100.26009999999999</c:v>
                </c:pt>
                <c:pt idx="70">
                  <c:v>100.69840000000001</c:v>
                </c:pt>
                <c:pt idx="71">
                  <c:v>99.266000000000005</c:v>
                </c:pt>
                <c:pt idx="72">
                  <c:v>94.433000000000007</c:v>
                </c:pt>
                <c:pt idx="73">
                  <c:v>98.155500000000004</c:v>
                </c:pt>
                <c:pt idx="74">
                  <c:v>96.426599999999993</c:v>
                </c:pt>
                <c:pt idx="75">
                  <c:v>97.448300000000003</c:v>
                </c:pt>
                <c:pt idx="76">
                  <c:v>97.789199999999994</c:v>
                </c:pt>
                <c:pt idx="77">
                  <c:v>99.330500000000001</c:v>
                </c:pt>
                <c:pt idx="78">
                  <c:v>102.9783</c:v>
                </c:pt>
                <c:pt idx="79">
                  <c:v>101.1032</c:v>
                </c:pt>
                <c:pt idx="80">
                  <c:v>97.628100000000003</c:v>
                </c:pt>
                <c:pt idx="81">
                  <c:v>97.442099999999996</c:v>
                </c:pt>
                <c:pt idx="82">
                  <c:v>97.012200000000007</c:v>
                </c:pt>
                <c:pt idx="83">
                  <c:v>96.362300000000005</c:v>
                </c:pt>
                <c:pt idx="84">
                  <c:v>96.827699999999993</c:v>
                </c:pt>
                <c:pt idx="85">
                  <c:v>98.171300000000002</c:v>
                </c:pt>
                <c:pt idx="86">
                  <c:v>99.383799999999994</c:v>
                </c:pt>
                <c:pt idx="87">
                  <c:v>95.398300000000006</c:v>
                </c:pt>
                <c:pt idx="88">
                  <c:v>91.0655</c:v>
                </c:pt>
                <c:pt idx="89">
                  <c:v>92.186000000000007</c:v>
                </c:pt>
                <c:pt idx="90">
                  <c:v>91.433000000000007</c:v>
                </c:pt>
                <c:pt idx="91">
                  <c:v>94.258399999999995</c:v>
                </c:pt>
                <c:pt idx="92">
                  <c:v>95.562100000000001</c:v>
                </c:pt>
                <c:pt idx="93">
                  <c:v>97.066400000000002</c:v>
                </c:pt>
                <c:pt idx="94">
                  <c:v>95.377499999999998</c:v>
                </c:pt>
                <c:pt idx="95">
                  <c:v>95.926299999999998</c:v>
                </c:pt>
                <c:pt idx="96">
                  <c:v>98.671899999999994</c:v>
                </c:pt>
                <c:pt idx="97">
                  <c:v>102.22190000000001</c:v>
                </c:pt>
                <c:pt idx="98">
                  <c:v>102.98350000000001</c:v>
                </c:pt>
                <c:pt idx="99">
                  <c:v>103.13979999999999</c:v>
                </c:pt>
                <c:pt idx="100">
                  <c:v>102.9611</c:v>
                </c:pt>
                <c:pt idx="101">
                  <c:v>104.9387</c:v>
                </c:pt>
                <c:pt idx="102">
                  <c:v>107.75069999999999</c:v>
                </c:pt>
                <c:pt idx="103">
                  <c:v>108.08920000000001</c:v>
                </c:pt>
                <c:pt idx="104">
                  <c:v>110.90860000000001</c:v>
                </c:pt>
                <c:pt idx="105">
                  <c:v>113.3892</c:v>
                </c:pt>
                <c:pt idx="106">
                  <c:v>113.7406</c:v>
                </c:pt>
                <c:pt idx="107">
                  <c:v>111.6317</c:v>
                </c:pt>
                <c:pt idx="108">
                  <c:v>103.2722</c:v>
                </c:pt>
                <c:pt idx="109">
                  <c:v>103.6036</c:v>
                </c:pt>
                <c:pt idx="110">
                  <c:v>107.3905</c:v>
                </c:pt>
                <c:pt idx="111">
                  <c:v>109.20699999999999</c:v>
                </c:pt>
                <c:pt idx="112">
                  <c:v>109.8035</c:v>
                </c:pt>
                <c:pt idx="113">
                  <c:v>107.73350000000001</c:v>
                </c:pt>
                <c:pt idx="114">
                  <c:v>106.5592</c:v>
                </c:pt>
                <c:pt idx="115">
                  <c:v>107.4457</c:v>
                </c:pt>
                <c:pt idx="116">
                  <c:v>106.12</c:v>
                </c:pt>
                <c:pt idx="117">
                  <c:v>102.0236</c:v>
                </c:pt>
                <c:pt idx="118">
                  <c:v>103.1597</c:v>
                </c:pt>
                <c:pt idx="119">
                  <c:v>100.66589999999999</c:v>
                </c:pt>
                <c:pt idx="120">
                  <c:v>102.9158</c:v>
                </c:pt>
                <c:pt idx="121">
                  <c:v>104.56319999999999</c:v>
                </c:pt>
                <c:pt idx="122">
                  <c:v>105.11020000000001</c:v>
                </c:pt>
                <c:pt idx="123">
                  <c:v>107.1092</c:v>
                </c:pt>
                <c:pt idx="124">
                  <c:v>108.72369999999999</c:v>
                </c:pt>
                <c:pt idx="125">
                  <c:v>104.99679999999999</c:v>
                </c:pt>
                <c:pt idx="126">
                  <c:v>105.27419999999999</c:v>
                </c:pt>
                <c:pt idx="127">
                  <c:v>103.72539999999999</c:v>
                </c:pt>
                <c:pt idx="128">
                  <c:v>104.57040000000001</c:v>
                </c:pt>
                <c:pt idx="129">
                  <c:v>103.35550000000001</c:v>
                </c:pt>
                <c:pt idx="130">
                  <c:v>104.5026</c:v>
                </c:pt>
                <c:pt idx="131">
                  <c:v>104.7734</c:v>
                </c:pt>
                <c:pt idx="132">
                  <c:v>104.2983</c:v>
                </c:pt>
                <c:pt idx="133">
                  <c:v>103.91549999999999</c:v>
                </c:pt>
                <c:pt idx="134">
                  <c:v>105.3617</c:v>
                </c:pt>
                <c:pt idx="135">
                  <c:v>104.10250000000001</c:v>
                </c:pt>
                <c:pt idx="136">
                  <c:v>104.74169999999999</c:v>
                </c:pt>
                <c:pt idx="137">
                  <c:v>104.5518</c:v>
                </c:pt>
                <c:pt idx="138">
                  <c:v>104.4212</c:v>
                </c:pt>
                <c:pt idx="139">
                  <c:v>105.0904</c:v>
                </c:pt>
                <c:pt idx="140">
                  <c:v>103.6879</c:v>
                </c:pt>
                <c:pt idx="141">
                  <c:v>108.4396</c:v>
                </c:pt>
                <c:pt idx="142">
                  <c:v>108.47029999999999</c:v>
                </c:pt>
                <c:pt idx="143">
                  <c:v>108.6965</c:v>
                </c:pt>
                <c:pt idx="144">
                  <c:v>108.7452</c:v>
                </c:pt>
                <c:pt idx="145">
                  <c:v>107.84699999999999</c:v>
                </c:pt>
                <c:pt idx="146">
                  <c:v>108.9684</c:v>
                </c:pt>
                <c:pt idx="147">
                  <c:v>109.52500000000001</c:v>
                </c:pt>
                <c:pt idx="148">
                  <c:v>108.25230000000001</c:v>
                </c:pt>
                <c:pt idx="149">
                  <c:v>110.1598</c:v>
                </c:pt>
                <c:pt idx="150">
                  <c:v>109.3425</c:v>
                </c:pt>
                <c:pt idx="151">
                  <c:v>109.44499999999999</c:v>
                </c:pt>
                <c:pt idx="152">
                  <c:v>109.435</c:v>
                </c:pt>
                <c:pt idx="153">
                  <c:v>107.9873</c:v>
                </c:pt>
                <c:pt idx="154">
                  <c:v>108.57769999999999</c:v>
                </c:pt>
                <c:pt idx="155">
                  <c:v>109.4477</c:v>
                </c:pt>
                <c:pt idx="156">
                  <c:v>107.9937</c:v>
                </c:pt>
                <c:pt idx="157">
                  <c:v>106.57259999999999</c:v>
                </c:pt>
                <c:pt idx="158">
                  <c:v>108.2461</c:v>
                </c:pt>
                <c:pt idx="159">
                  <c:v>108.73220000000001</c:v>
                </c:pt>
                <c:pt idx="160">
                  <c:v>108.789</c:v>
                </c:pt>
                <c:pt idx="161">
                  <c:v>109.6596</c:v>
                </c:pt>
                <c:pt idx="162">
                  <c:v>107.7539</c:v>
                </c:pt>
                <c:pt idx="163">
                  <c:v>110.1365</c:v>
                </c:pt>
                <c:pt idx="164">
                  <c:v>109.9588</c:v>
                </c:pt>
                <c:pt idx="165">
                  <c:v>109.1567</c:v>
                </c:pt>
                <c:pt idx="166">
                  <c:v>111.0249</c:v>
                </c:pt>
                <c:pt idx="167">
                  <c:v>107.1584</c:v>
                </c:pt>
                <c:pt idx="168">
                  <c:v>108.4919</c:v>
                </c:pt>
                <c:pt idx="169">
                  <c:v>106.5851</c:v>
                </c:pt>
                <c:pt idx="170">
                  <c:v>109.1598</c:v>
                </c:pt>
                <c:pt idx="171">
                  <c:v>107.57550000000001</c:v>
                </c:pt>
                <c:pt idx="172">
                  <c:v>107.0068</c:v>
                </c:pt>
                <c:pt idx="173">
                  <c:v>108.65479999999999</c:v>
                </c:pt>
                <c:pt idx="174">
                  <c:v>109.9474</c:v>
                </c:pt>
                <c:pt idx="175">
                  <c:v>111.05880000000001</c:v>
                </c:pt>
                <c:pt idx="176">
                  <c:v>109.80249999999999</c:v>
                </c:pt>
                <c:pt idx="177">
                  <c:v>107.94589999999999</c:v>
                </c:pt>
                <c:pt idx="178">
                  <c:v>104.63290000000001</c:v>
                </c:pt>
                <c:pt idx="179">
                  <c:v>104.5574</c:v>
                </c:pt>
                <c:pt idx="180">
                  <c:v>102.0389</c:v>
                </c:pt>
                <c:pt idx="181">
                  <c:v>102.0326</c:v>
                </c:pt>
                <c:pt idx="182">
                  <c:v>103.60850000000001</c:v>
                </c:pt>
                <c:pt idx="183">
                  <c:v>106.0153</c:v>
                </c:pt>
                <c:pt idx="184">
                  <c:v>105.6883</c:v>
                </c:pt>
                <c:pt idx="185">
                  <c:v>106.3282</c:v>
                </c:pt>
                <c:pt idx="186">
                  <c:v>106.3505</c:v>
                </c:pt>
                <c:pt idx="187">
                  <c:v>107.60420000000001</c:v>
                </c:pt>
                <c:pt idx="188">
                  <c:v>111.9374</c:v>
                </c:pt>
                <c:pt idx="189">
                  <c:v>108.8738</c:v>
                </c:pt>
                <c:pt idx="190">
                  <c:v>111.3813</c:v>
                </c:pt>
                <c:pt idx="191">
                  <c:v>110.87569999999999</c:v>
                </c:pt>
                <c:pt idx="192">
                  <c:v>112.25490000000001</c:v>
                </c:pt>
                <c:pt idx="193">
                  <c:v>113.3561</c:v>
                </c:pt>
                <c:pt idx="194">
                  <c:v>111.1788</c:v>
                </c:pt>
                <c:pt idx="195">
                  <c:v>109.5329</c:v>
                </c:pt>
                <c:pt idx="196">
                  <c:v>108.7642</c:v>
                </c:pt>
                <c:pt idx="197">
                  <c:v>109.34829999999999</c:v>
                </c:pt>
                <c:pt idx="198">
                  <c:v>106.29219999999999</c:v>
                </c:pt>
                <c:pt idx="199">
                  <c:v>107.17870000000001</c:v>
                </c:pt>
                <c:pt idx="200">
                  <c:v>107.2936</c:v>
                </c:pt>
                <c:pt idx="201">
                  <c:v>107.6812</c:v>
                </c:pt>
                <c:pt idx="202">
                  <c:v>107.2903</c:v>
                </c:pt>
                <c:pt idx="203">
                  <c:v>105.3233</c:v>
                </c:pt>
                <c:pt idx="204">
                  <c:v>105.6429</c:v>
                </c:pt>
                <c:pt idx="205">
                  <c:v>99.771900000000002</c:v>
                </c:pt>
                <c:pt idx="206">
                  <c:v>102.5394</c:v>
                </c:pt>
                <c:pt idx="207">
                  <c:v>101.9851</c:v>
                </c:pt>
                <c:pt idx="208">
                  <c:v>103.0194</c:v>
                </c:pt>
                <c:pt idx="209">
                  <c:v>107.4492</c:v>
                </c:pt>
                <c:pt idx="210">
                  <c:v>108.5823</c:v>
                </c:pt>
                <c:pt idx="211">
                  <c:v>109.6848</c:v>
                </c:pt>
                <c:pt idx="212">
                  <c:v>107.5553</c:v>
                </c:pt>
                <c:pt idx="213">
                  <c:v>108.2047</c:v>
                </c:pt>
                <c:pt idx="214">
                  <c:v>110.69410000000001</c:v>
                </c:pt>
                <c:pt idx="215">
                  <c:v>113.98090000000001</c:v>
                </c:pt>
                <c:pt idx="216">
                  <c:v>110.9016</c:v>
                </c:pt>
                <c:pt idx="217">
                  <c:v>112.8976</c:v>
                </c:pt>
                <c:pt idx="218">
                  <c:v>116.0458</c:v>
                </c:pt>
                <c:pt idx="219">
                  <c:v>115.1271</c:v>
                </c:pt>
                <c:pt idx="220">
                  <c:v>114.4492</c:v>
                </c:pt>
                <c:pt idx="221">
                  <c:v>113.9333</c:v>
                </c:pt>
                <c:pt idx="222">
                  <c:v>113.1465</c:v>
                </c:pt>
                <c:pt idx="223">
                  <c:v>114.4084</c:v>
                </c:pt>
                <c:pt idx="224">
                  <c:v>115.6392</c:v>
                </c:pt>
                <c:pt idx="225">
                  <c:v>114.14919999999999</c:v>
                </c:pt>
                <c:pt idx="226">
                  <c:v>114.5449</c:v>
                </c:pt>
                <c:pt idx="227">
                  <c:v>113.5561</c:v>
                </c:pt>
                <c:pt idx="228">
                  <c:v>113.4008</c:v>
                </c:pt>
                <c:pt idx="229">
                  <c:v>113.6902</c:v>
                </c:pt>
                <c:pt idx="230">
                  <c:v>113.08839999999999</c:v>
                </c:pt>
                <c:pt idx="231">
                  <c:v>114.6735</c:v>
                </c:pt>
                <c:pt idx="232">
                  <c:v>115.3856</c:v>
                </c:pt>
                <c:pt idx="233">
                  <c:v>114.7822</c:v>
                </c:pt>
                <c:pt idx="234">
                  <c:v>113.4151</c:v>
                </c:pt>
                <c:pt idx="235">
                  <c:v>113.40219999999999</c:v>
                </c:pt>
                <c:pt idx="236">
                  <c:v>113.0728</c:v>
                </c:pt>
                <c:pt idx="237">
                  <c:v>113.2084</c:v>
                </c:pt>
                <c:pt idx="238">
                  <c:v>114.3229</c:v>
                </c:pt>
                <c:pt idx="239">
                  <c:v>115.2277</c:v>
                </c:pt>
                <c:pt idx="240">
                  <c:v>115.81740000000001</c:v>
                </c:pt>
                <c:pt idx="241">
                  <c:v>115.985</c:v>
                </c:pt>
                <c:pt idx="242">
                  <c:v>112.9451</c:v>
                </c:pt>
                <c:pt idx="243">
                  <c:v>113.0367</c:v>
                </c:pt>
                <c:pt idx="244">
                  <c:v>114.14570000000001</c:v>
                </c:pt>
                <c:pt idx="245">
                  <c:v>113.5217</c:v>
                </c:pt>
                <c:pt idx="246">
                  <c:v>115.2402</c:v>
                </c:pt>
                <c:pt idx="247">
                  <c:v>114.7353</c:v>
                </c:pt>
                <c:pt idx="248">
                  <c:v>113.8588</c:v>
                </c:pt>
                <c:pt idx="249">
                  <c:v>115.6609</c:v>
                </c:pt>
                <c:pt idx="250">
                  <c:v>113.4936</c:v>
                </c:pt>
                <c:pt idx="251">
                  <c:v>112.69119999999999</c:v>
                </c:pt>
                <c:pt idx="252">
                  <c:v>112.3108</c:v>
                </c:pt>
                <c:pt idx="253">
                  <c:v>114.0936</c:v>
                </c:pt>
                <c:pt idx="254">
                  <c:v>113.312</c:v>
                </c:pt>
                <c:pt idx="255">
                  <c:v>112.249</c:v>
                </c:pt>
                <c:pt idx="256">
                  <c:v>111.6003</c:v>
                </c:pt>
                <c:pt idx="257">
                  <c:v>112.0802</c:v>
                </c:pt>
                <c:pt idx="258">
                  <c:v>112.3446</c:v>
                </c:pt>
                <c:pt idx="259">
                  <c:v>113.316</c:v>
                </c:pt>
                <c:pt idx="260">
                  <c:v>115.7002</c:v>
                </c:pt>
                <c:pt idx="261">
                  <c:v>116.873</c:v>
                </c:pt>
                <c:pt idx="262">
                  <c:v>116.85469999999999</c:v>
                </c:pt>
                <c:pt idx="263">
                  <c:v>116.40009999999999</c:v>
                </c:pt>
                <c:pt idx="264">
                  <c:v>117.1632</c:v>
                </c:pt>
                <c:pt idx="265">
                  <c:v>117.8276</c:v>
                </c:pt>
                <c:pt idx="266">
                  <c:v>114.52589999999999</c:v>
                </c:pt>
                <c:pt idx="267">
                  <c:v>117.2941</c:v>
                </c:pt>
                <c:pt idx="268">
                  <c:v>114.9876</c:v>
                </c:pt>
                <c:pt idx="269">
                  <c:v>116.8065</c:v>
                </c:pt>
                <c:pt idx="270">
                  <c:v>120.4119</c:v>
                </c:pt>
                <c:pt idx="271">
                  <c:v>118.63500000000001</c:v>
                </c:pt>
                <c:pt idx="272">
                  <c:v>120.4144</c:v>
                </c:pt>
                <c:pt idx="273">
                  <c:v>120.01390000000001</c:v>
                </c:pt>
                <c:pt idx="274">
                  <c:v>120.94199999999999</c:v>
                </c:pt>
                <c:pt idx="275">
                  <c:v>121.12690000000001</c:v>
                </c:pt>
                <c:pt idx="276">
                  <c:v>120.9697</c:v>
                </c:pt>
                <c:pt idx="277">
                  <c:v>121.9666</c:v>
                </c:pt>
                <c:pt idx="278">
                  <c:v>122.49720000000001</c:v>
                </c:pt>
                <c:pt idx="279">
                  <c:v>121.9898</c:v>
                </c:pt>
                <c:pt idx="280">
                  <c:v>120.8348</c:v>
                </c:pt>
                <c:pt idx="281">
                  <c:v>120.64619999999999</c:v>
                </c:pt>
                <c:pt idx="282">
                  <c:v>119.7475</c:v>
                </c:pt>
                <c:pt idx="283">
                  <c:v>120.2817</c:v>
                </c:pt>
                <c:pt idx="284">
                  <c:v>122.01260000000001</c:v>
                </c:pt>
                <c:pt idx="285">
                  <c:v>124.1318</c:v>
                </c:pt>
                <c:pt idx="286">
                  <c:v>120.5908</c:v>
                </c:pt>
                <c:pt idx="287">
                  <c:v>120.1254</c:v>
                </c:pt>
                <c:pt idx="288">
                  <c:v>122.4517</c:v>
                </c:pt>
                <c:pt idx="289">
                  <c:v>119.015</c:v>
                </c:pt>
                <c:pt idx="290">
                  <c:v>117.2749</c:v>
                </c:pt>
                <c:pt idx="291">
                  <c:v>116.8648</c:v>
                </c:pt>
                <c:pt idx="292">
                  <c:v>119.1991</c:v>
                </c:pt>
                <c:pt idx="293">
                  <c:v>117.9776</c:v>
                </c:pt>
                <c:pt idx="294">
                  <c:v>120.57850000000001</c:v>
                </c:pt>
                <c:pt idx="295">
                  <c:v>121.7873</c:v>
                </c:pt>
                <c:pt idx="296">
                  <c:v>121.8184</c:v>
                </c:pt>
                <c:pt idx="297">
                  <c:v>123.4194</c:v>
                </c:pt>
                <c:pt idx="298">
                  <c:v>126.4512</c:v>
                </c:pt>
                <c:pt idx="299">
                  <c:v>126.6039</c:v>
                </c:pt>
                <c:pt idx="300">
                  <c:v>126.9088</c:v>
                </c:pt>
                <c:pt idx="301">
                  <c:v>124.6285</c:v>
                </c:pt>
                <c:pt idx="302">
                  <c:v>124.80370000000001</c:v>
                </c:pt>
                <c:pt idx="303">
                  <c:v>124.6979</c:v>
                </c:pt>
                <c:pt idx="304">
                  <c:v>122.87439999999999</c:v>
                </c:pt>
                <c:pt idx="305">
                  <c:v>123.6784</c:v>
                </c:pt>
                <c:pt idx="306">
                  <c:v>123.602</c:v>
                </c:pt>
                <c:pt idx="307">
                  <c:v>126.49509999999999</c:v>
                </c:pt>
                <c:pt idx="308">
                  <c:v>127.2353</c:v>
                </c:pt>
                <c:pt idx="309">
                  <c:v>125.8289</c:v>
                </c:pt>
                <c:pt idx="310">
                  <c:v>126.6238</c:v>
                </c:pt>
                <c:pt idx="311">
                  <c:v>127.3009</c:v>
                </c:pt>
                <c:pt idx="312">
                  <c:v>130.0849</c:v>
                </c:pt>
                <c:pt idx="313">
                  <c:v>129.19450000000001</c:v>
                </c:pt>
                <c:pt idx="314">
                  <c:v>129.10890000000001</c:v>
                </c:pt>
                <c:pt idx="315">
                  <c:v>129.5401</c:v>
                </c:pt>
                <c:pt idx="316">
                  <c:v>129.5402</c:v>
                </c:pt>
                <c:pt idx="317">
                  <c:v>128.47900000000001</c:v>
                </c:pt>
                <c:pt idx="318">
                  <c:v>129.53270000000001</c:v>
                </c:pt>
                <c:pt idx="319">
                  <c:v>129.49260000000001</c:v>
                </c:pt>
                <c:pt idx="320">
                  <c:v>130.1874</c:v>
                </c:pt>
                <c:pt idx="321">
                  <c:v>132.1936</c:v>
                </c:pt>
                <c:pt idx="322">
                  <c:v>130.67769999999999</c:v>
                </c:pt>
                <c:pt idx="323">
                  <c:v>131.44329999999999</c:v>
                </c:pt>
                <c:pt idx="324">
                  <c:v>133.74680000000001</c:v>
                </c:pt>
                <c:pt idx="325">
                  <c:v>133.05369999999999</c:v>
                </c:pt>
                <c:pt idx="326">
                  <c:v>134.09960000000001</c:v>
                </c:pt>
                <c:pt idx="327">
                  <c:v>134.185</c:v>
                </c:pt>
                <c:pt idx="328">
                  <c:v>134.45820000000001</c:v>
                </c:pt>
                <c:pt idx="329">
                  <c:v>134.13509999999999</c:v>
                </c:pt>
                <c:pt idx="330">
                  <c:v>135.02629999999999</c:v>
                </c:pt>
                <c:pt idx="331">
                  <c:v>134.6754</c:v>
                </c:pt>
                <c:pt idx="332">
                  <c:v>135.74770000000001</c:v>
                </c:pt>
                <c:pt idx="333">
                  <c:v>134.678</c:v>
                </c:pt>
                <c:pt idx="334">
                  <c:v>134.2174</c:v>
                </c:pt>
                <c:pt idx="335">
                  <c:v>133.56360000000001</c:v>
                </c:pt>
                <c:pt idx="336">
                  <c:v>133.63470000000001</c:v>
                </c:pt>
                <c:pt idx="337">
                  <c:v>134.4683</c:v>
                </c:pt>
                <c:pt idx="338">
                  <c:v>132.9308</c:v>
                </c:pt>
                <c:pt idx="339">
                  <c:v>130.08099999999999</c:v>
                </c:pt>
                <c:pt idx="340">
                  <c:v>130.76179999999999</c:v>
                </c:pt>
                <c:pt idx="341">
                  <c:v>133.7201</c:v>
                </c:pt>
                <c:pt idx="342">
                  <c:v>132.39570000000001</c:v>
                </c:pt>
                <c:pt idx="343">
                  <c:v>132.43100000000001</c:v>
                </c:pt>
                <c:pt idx="344">
                  <c:v>132.2551</c:v>
                </c:pt>
                <c:pt idx="345">
                  <c:v>134.46250000000001</c:v>
                </c:pt>
                <c:pt idx="346">
                  <c:v>133.57769999999999</c:v>
                </c:pt>
                <c:pt idx="347">
                  <c:v>135.6182</c:v>
                </c:pt>
                <c:pt idx="348">
                  <c:v>135.18469999999999</c:v>
                </c:pt>
                <c:pt idx="349">
                  <c:v>136.12129999999999</c:v>
                </c:pt>
                <c:pt idx="350">
                  <c:v>136.64019999999999</c:v>
                </c:pt>
                <c:pt idx="351">
                  <c:v>136.13460000000001</c:v>
                </c:pt>
                <c:pt idx="352">
                  <c:v>136.5744</c:v>
                </c:pt>
                <c:pt idx="353">
                  <c:v>139.67599999999999</c:v>
                </c:pt>
                <c:pt idx="354">
                  <c:v>140.10759999999999</c:v>
                </c:pt>
                <c:pt idx="355">
                  <c:v>141.3733</c:v>
                </c:pt>
                <c:pt idx="356">
                  <c:v>139.8595</c:v>
                </c:pt>
                <c:pt idx="357">
                  <c:v>142.3159</c:v>
                </c:pt>
                <c:pt idx="358">
                  <c:v>142.79220000000001</c:v>
                </c:pt>
                <c:pt idx="359">
                  <c:v>144.28980000000001</c:v>
                </c:pt>
                <c:pt idx="360">
                  <c:v>144.89359999999999</c:v>
                </c:pt>
                <c:pt idx="361">
                  <c:v>144.1832</c:v>
                </c:pt>
                <c:pt idx="362">
                  <c:v>144.1935</c:v>
                </c:pt>
                <c:pt idx="363">
                  <c:v>142.30109999999999</c:v>
                </c:pt>
                <c:pt idx="364">
                  <c:v>141.43340000000001</c:v>
                </c:pt>
                <c:pt idx="365">
                  <c:v>139.78809999999999</c:v>
                </c:pt>
                <c:pt idx="366">
                  <c:v>141.4401</c:v>
                </c:pt>
                <c:pt idx="367">
                  <c:v>142.9967</c:v>
                </c:pt>
                <c:pt idx="368">
                  <c:v>141.3683</c:v>
                </c:pt>
                <c:pt idx="369">
                  <c:v>141.94120000000001</c:v>
                </c:pt>
                <c:pt idx="370">
                  <c:v>141.26679999999999</c:v>
                </c:pt>
                <c:pt idx="371">
                  <c:v>142.14859999999999</c:v>
                </c:pt>
                <c:pt idx="372">
                  <c:v>141.3691</c:v>
                </c:pt>
                <c:pt idx="373">
                  <c:v>141.351</c:v>
                </c:pt>
                <c:pt idx="374">
                  <c:v>141.13399999999999</c:v>
                </c:pt>
                <c:pt idx="375">
                  <c:v>142.15710000000001</c:v>
                </c:pt>
                <c:pt idx="376">
                  <c:v>141.25659999999999</c:v>
                </c:pt>
                <c:pt idx="377">
                  <c:v>143.31720000000001</c:v>
                </c:pt>
                <c:pt idx="378">
                  <c:v>141.6557</c:v>
                </c:pt>
                <c:pt idx="379">
                  <c:v>144.1585</c:v>
                </c:pt>
                <c:pt idx="380">
                  <c:v>145.35</c:v>
                </c:pt>
                <c:pt idx="381">
                  <c:v>145.73140000000001</c:v>
                </c:pt>
                <c:pt idx="382">
                  <c:v>144.1848</c:v>
                </c:pt>
                <c:pt idx="383">
                  <c:v>144.5617</c:v>
                </c:pt>
                <c:pt idx="384">
                  <c:v>144.3509</c:v>
                </c:pt>
                <c:pt idx="385">
                  <c:v>142.42439999999999</c:v>
                </c:pt>
                <c:pt idx="386">
                  <c:v>144.86170000000001</c:v>
                </c:pt>
                <c:pt idx="387">
                  <c:v>146.9196</c:v>
                </c:pt>
                <c:pt idx="388">
                  <c:v>146.73140000000001</c:v>
                </c:pt>
                <c:pt idx="389">
                  <c:v>146.54060000000001</c:v>
                </c:pt>
                <c:pt idx="390">
                  <c:v>146.73089999999999</c:v>
                </c:pt>
                <c:pt idx="391">
                  <c:v>146.23079999999999</c:v>
                </c:pt>
                <c:pt idx="392">
                  <c:v>146.32239999999999</c:v>
                </c:pt>
                <c:pt idx="393">
                  <c:v>147.47470000000001</c:v>
                </c:pt>
                <c:pt idx="394">
                  <c:v>145.2593</c:v>
                </c:pt>
                <c:pt idx="395">
                  <c:v>146.13069999999999</c:v>
                </c:pt>
                <c:pt idx="396">
                  <c:v>146.7141</c:v>
                </c:pt>
                <c:pt idx="397">
                  <c:v>145.44589999999999</c:v>
                </c:pt>
                <c:pt idx="398">
                  <c:v>146.67349999999999</c:v>
                </c:pt>
                <c:pt idx="399">
                  <c:v>147.9383</c:v>
                </c:pt>
                <c:pt idx="400">
                  <c:v>147.0179</c:v>
                </c:pt>
                <c:pt idx="401">
                  <c:v>146.56469999999999</c:v>
                </c:pt>
                <c:pt idx="402">
                  <c:v>145.54730000000001</c:v>
                </c:pt>
                <c:pt idx="403">
                  <c:v>146.8681</c:v>
                </c:pt>
                <c:pt idx="404">
                  <c:v>147.16890000000001</c:v>
                </c:pt>
                <c:pt idx="405">
                  <c:v>147.94630000000001</c:v>
                </c:pt>
                <c:pt idx="406">
                  <c:v>146.20150000000001</c:v>
                </c:pt>
                <c:pt idx="407">
                  <c:v>145.33690000000001</c:v>
                </c:pt>
                <c:pt idx="408">
                  <c:v>145.57140000000001</c:v>
                </c:pt>
                <c:pt idx="409">
                  <c:v>147.328</c:v>
                </c:pt>
                <c:pt idx="410">
                  <c:v>148.18180000000001</c:v>
                </c:pt>
                <c:pt idx="411">
                  <c:v>146.6979</c:v>
                </c:pt>
                <c:pt idx="412">
                  <c:v>146.38140000000001</c:v>
                </c:pt>
                <c:pt idx="413">
                  <c:v>145.2012</c:v>
                </c:pt>
                <c:pt idx="414">
                  <c:v>147.13650000000001</c:v>
                </c:pt>
                <c:pt idx="415">
                  <c:v>148.1062</c:v>
                </c:pt>
                <c:pt idx="416">
                  <c:v>148.99539999999999</c:v>
                </c:pt>
                <c:pt idx="417">
                  <c:v>149.91739999999999</c:v>
                </c:pt>
                <c:pt idx="418">
                  <c:v>152.6035</c:v>
                </c:pt>
                <c:pt idx="419">
                  <c:v>152.77369999999999</c:v>
                </c:pt>
                <c:pt idx="420">
                  <c:v>151.9016</c:v>
                </c:pt>
                <c:pt idx="421">
                  <c:v>151.4562</c:v>
                </c:pt>
                <c:pt idx="422">
                  <c:v>151.3038</c:v>
                </c:pt>
                <c:pt idx="423">
                  <c:v>148.22880000000001</c:v>
                </c:pt>
                <c:pt idx="424">
                  <c:v>147.1361</c:v>
                </c:pt>
                <c:pt idx="425">
                  <c:v>147.47999999999999</c:v>
                </c:pt>
                <c:pt idx="426">
                  <c:v>148.42959999999999</c:v>
                </c:pt>
                <c:pt idx="427">
                  <c:v>148.1636</c:v>
                </c:pt>
                <c:pt idx="428">
                  <c:v>146.66659999999999</c:v>
                </c:pt>
                <c:pt idx="429">
                  <c:v>144.3777</c:v>
                </c:pt>
                <c:pt idx="430">
                  <c:v>145.71899999999999</c:v>
                </c:pt>
                <c:pt idx="431">
                  <c:v>147.5401</c:v>
                </c:pt>
                <c:pt idx="432">
                  <c:v>148.80459999999999</c:v>
                </c:pt>
                <c:pt idx="433">
                  <c:v>147.73820000000001</c:v>
                </c:pt>
                <c:pt idx="434">
                  <c:v>145.21549999999999</c:v>
                </c:pt>
                <c:pt idx="435">
                  <c:v>140.80940000000001</c:v>
                </c:pt>
                <c:pt idx="436">
                  <c:v>142.86250000000001</c:v>
                </c:pt>
                <c:pt idx="437">
                  <c:v>142.01490000000001</c:v>
                </c:pt>
                <c:pt idx="438">
                  <c:v>142.3586</c:v>
                </c:pt>
                <c:pt idx="439">
                  <c:v>141.8691</c:v>
                </c:pt>
                <c:pt idx="440">
                  <c:v>144.48339999999999</c:v>
                </c:pt>
                <c:pt idx="441">
                  <c:v>143.41800000000001</c:v>
                </c:pt>
                <c:pt idx="442">
                  <c:v>144.29150000000001</c:v>
                </c:pt>
                <c:pt idx="443">
                  <c:v>144.5668</c:v>
                </c:pt>
                <c:pt idx="444">
                  <c:v>141.22110000000001</c:v>
                </c:pt>
                <c:pt idx="445">
                  <c:v>142.92740000000001</c:v>
                </c:pt>
                <c:pt idx="446">
                  <c:v>144.691</c:v>
                </c:pt>
                <c:pt idx="447">
                  <c:v>148.38630000000001</c:v>
                </c:pt>
                <c:pt idx="448">
                  <c:v>147.62010000000001</c:v>
                </c:pt>
                <c:pt idx="449">
                  <c:v>148.35210000000001</c:v>
                </c:pt>
                <c:pt idx="450">
                  <c:v>148.61150000000001</c:v>
                </c:pt>
                <c:pt idx="451">
                  <c:v>148.458</c:v>
                </c:pt>
                <c:pt idx="452">
                  <c:v>150.6721</c:v>
                </c:pt>
                <c:pt idx="453">
                  <c:v>150.25210000000001</c:v>
                </c:pt>
                <c:pt idx="454">
                  <c:v>151.26490000000001</c:v>
                </c:pt>
                <c:pt idx="455">
                  <c:v>152.00380000000001</c:v>
                </c:pt>
                <c:pt idx="456">
                  <c:v>152.0291</c:v>
                </c:pt>
                <c:pt idx="457">
                  <c:v>152.66550000000001</c:v>
                </c:pt>
                <c:pt idx="458">
                  <c:v>153.3974</c:v>
                </c:pt>
                <c:pt idx="459">
                  <c:v>152.6677</c:v>
                </c:pt>
                <c:pt idx="460">
                  <c:v>152.18129999999999</c:v>
                </c:pt>
                <c:pt idx="461">
                  <c:v>154.38030000000001</c:v>
                </c:pt>
                <c:pt idx="462">
                  <c:v>154.2544</c:v>
                </c:pt>
                <c:pt idx="463">
                  <c:v>152.6865</c:v>
                </c:pt>
                <c:pt idx="464">
                  <c:v>152.73519999999999</c:v>
                </c:pt>
                <c:pt idx="465">
                  <c:v>152.45949999999999</c:v>
                </c:pt>
                <c:pt idx="466">
                  <c:v>151.61750000000001</c:v>
                </c:pt>
                <c:pt idx="467">
                  <c:v>151.76910000000001</c:v>
                </c:pt>
                <c:pt idx="468">
                  <c:v>153.21459999999999</c:v>
                </c:pt>
                <c:pt idx="469">
                  <c:v>152.5008</c:v>
                </c:pt>
                <c:pt idx="470">
                  <c:v>153.5522</c:v>
                </c:pt>
                <c:pt idx="471">
                  <c:v>152.214</c:v>
                </c:pt>
                <c:pt idx="472">
                  <c:v>153.05000000000001</c:v>
                </c:pt>
                <c:pt idx="473">
                  <c:v>152.6465</c:v>
                </c:pt>
                <c:pt idx="474">
                  <c:v>151.39500000000001</c:v>
                </c:pt>
                <c:pt idx="475">
                  <c:v>151.7081</c:v>
                </c:pt>
                <c:pt idx="476">
                  <c:v>152.84719999999999</c:v>
                </c:pt>
                <c:pt idx="477">
                  <c:v>150.4229</c:v>
                </c:pt>
                <c:pt idx="478">
                  <c:v>151.11799999999999</c:v>
                </c:pt>
                <c:pt idx="479">
                  <c:v>147.99010000000001</c:v>
                </c:pt>
                <c:pt idx="480">
                  <c:v>146.02699999999999</c:v>
                </c:pt>
                <c:pt idx="481">
                  <c:v>148.25040000000001</c:v>
                </c:pt>
                <c:pt idx="482">
                  <c:v>148.72550000000001</c:v>
                </c:pt>
                <c:pt idx="483">
                  <c:v>152.24950000000001</c:v>
                </c:pt>
                <c:pt idx="484">
                  <c:v>155.0625</c:v>
                </c:pt>
                <c:pt idx="485">
                  <c:v>155.16980000000001</c:v>
                </c:pt>
                <c:pt idx="486">
                  <c:v>154.92189999999999</c:v>
                </c:pt>
                <c:pt idx="487">
                  <c:v>155.19130000000001</c:v>
                </c:pt>
                <c:pt idx="488">
                  <c:v>152.2775</c:v>
                </c:pt>
                <c:pt idx="489">
                  <c:v>154.3331</c:v>
                </c:pt>
                <c:pt idx="490">
                  <c:v>155.5565</c:v>
                </c:pt>
                <c:pt idx="491">
                  <c:v>154.18899999999999</c:v>
                </c:pt>
                <c:pt idx="492">
                  <c:v>153.37119999999999</c:v>
                </c:pt>
                <c:pt idx="493">
                  <c:v>153.94380000000001</c:v>
                </c:pt>
                <c:pt idx="494">
                  <c:v>155.86259999999999</c:v>
                </c:pt>
                <c:pt idx="495">
                  <c:v>157.1831</c:v>
                </c:pt>
                <c:pt idx="496">
                  <c:v>158.0086</c:v>
                </c:pt>
                <c:pt idx="497">
                  <c:v>159.4547</c:v>
                </c:pt>
                <c:pt idx="498">
                  <c:v>159.3947</c:v>
                </c:pt>
                <c:pt idx="499">
                  <c:v>160.9332</c:v>
                </c:pt>
                <c:pt idx="500">
                  <c:v>160.59450000000001</c:v>
                </c:pt>
                <c:pt idx="501">
                  <c:v>161.89099999999999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88-4A4E-917A-765C0D410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7878175"/>
        <c:axId val="397879007"/>
      </c:lineChart>
      <c:catAx>
        <c:axId val="397878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(Daily*)</a:t>
                </a:r>
              </a:p>
            </c:rich>
          </c:tx>
          <c:layout>
            <c:manualLayout>
              <c:xMode val="edge"/>
              <c:yMode val="edge"/>
              <c:x val="0.45867656869405493"/>
              <c:y val="0.803588345832443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9007"/>
        <c:crosses val="autoZero"/>
        <c:auto val="1"/>
        <c:lblAlgn val="ctr"/>
        <c:lblOffset val="100"/>
        <c:noMultiLvlLbl val="0"/>
      </c:catAx>
      <c:valAx>
        <c:axId val="3978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VGSLX</a:t>
                </a:r>
              </a:p>
            </c:rich>
          </c:tx>
          <c:layout>
            <c:manualLayout>
              <c:xMode val="edge"/>
              <c:yMode val="edge"/>
              <c:x val="4.6296296296296294E-2"/>
              <c:y val="0.483276821413895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311456755614751"/>
          <c:y val="0.49213241629906868"/>
          <c:w val="0.18297677814604074"/>
          <c:h val="0.142733333203495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5B98-265F-BA46-903E-642DDD0AFAC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19B9-BD7E-684C-83B7-0336C8BA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F6552-DDEC-0C47-81D4-276F5FF20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9575" y="1491915"/>
            <a:ext cx="3797166" cy="299345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A62166-73D5-9343-93D6-2A422977C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685800"/>
            <a:ext cx="3776472" cy="54864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Add your own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68" y="274638"/>
            <a:ext cx="7963231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568" y="1600200"/>
            <a:ext cx="7963232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568" y="6356349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250" y="274638"/>
            <a:ext cx="58647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5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80363-46E0-4348-9B3F-C9298B86B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135" y="4470935"/>
            <a:ext cx="8431730" cy="1438977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43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067" y="237067"/>
            <a:ext cx="7713133" cy="1026483"/>
          </a:xfrm>
        </p:spPr>
        <p:txBody>
          <a:bodyPr anchor="t"/>
          <a:lstStyle>
            <a:lvl1pPr algn="l"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67" y="1357723"/>
            <a:ext cx="7713133" cy="4619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71166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133" y="63754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7941733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39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600200"/>
            <a:ext cx="3771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35113"/>
            <a:ext cx="37734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" y="6359608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3050"/>
            <a:ext cx="2741613" cy="1162050"/>
          </a:xfrm>
        </p:spPr>
        <p:txBody>
          <a:bodyPr anchor="b"/>
          <a:lstStyle>
            <a:lvl1pPr algn="l">
              <a:defRPr sz="2000" b="1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4B8D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435100"/>
            <a:ext cx="274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3401-8769-5E4B-8E62-CB1677B83333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CA4C-30BC-B34B-9FA4-05B7C14B6F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6B53-B989-9A4F-9FD4-67855968DBAA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EE026-3669-CB45-9676-67BADC3462E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C3401-8769-5E4B-8E62-CB1677B8333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11/23/2022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FCA4C-30BC-B34B-9FA4-05B7C14B6F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rgeAlhalbi/Multivariate-Transfer-Function/blob/main/Multivariate%20Transfer%20Function.sas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969" t="66944" r="34971" b="18427"/>
          <a:stretch/>
        </p:blipFill>
        <p:spPr>
          <a:xfrm>
            <a:off x="4030631" y="4616740"/>
            <a:ext cx="1291187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5321818" y="4455536"/>
            <a:ext cx="1995054" cy="182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2" y="4224826"/>
            <a:ext cx="1247140" cy="52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1" y="1262289"/>
            <a:ext cx="1644303" cy="521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8" y="942109"/>
            <a:ext cx="8281032" cy="929372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pPr algn="ctr"/>
            <a:r>
              <a:rPr lang="en-US" sz="3200" dirty="0"/>
              <a:t>Multivariate Transfer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35708" y="1953099"/>
            <a:ext cx="828103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Using a Multivariate Transfer Function to Forecast the VGSLX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66380" y="2980876"/>
            <a:ext cx="3100819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MTH 541: </a:t>
            </a:r>
            <a:r>
              <a:rPr lang="en-US" sz="1400" dirty="0">
                <a:solidFill>
                  <a:srgbClr val="D4002D"/>
                </a:solidFill>
              </a:rPr>
              <a:t>Mathematics Clinic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66380" y="3562215"/>
            <a:ext cx="212794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Term: </a:t>
            </a:r>
            <a:r>
              <a:rPr lang="en-US" sz="1400" dirty="0">
                <a:solidFill>
                  <a:srgbClr val="D4002D"/>
                </a:solidFill>
              </a:rPr>
              <a:t>Spring 2023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2961620"/>
            <a:ext cx="3314928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Instructor: </a:t>
            </a:r>
            <a:r>
              <a:rPr lang="en-US" sz="1400" dirty="0">
                <a:solidFill>
                  <a:srgbClr val="D4002D"/>
                </a:solidFill>
              </a:rPr>
              <a:t>Dr. Maher Qumsiyeh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3555999"/>
            <a:ext cx="310082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Student Name: </a:t>
            </a:r>
            <a:r>
              <a:rPr lang="en-US" sz="1400" dirty="0">
                <a:solidFill>
                  <a:srgbClr val="D4002D"/>
                </a:solidFill>
              </a:rPr>
              <a:t>Serge Alhalbi</a:t>
            </a:r>
          </a:p>
        </p:txBody>
      </p:sp>
    </p:spTree>
    <p:extLst>
      <p:ext uri="{BB962C8B-B14F-4D97-AF65-F5344CB8AC3E}">
        <p14:creationId xmlns:p14="http://schemas.microsoft.com/office/powerpoint/2010/main" val="4487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5" name="Picture 4" descr="Trend and Correlation Analysis for x1">
            <a:extLst>
              <a:ext uri="{FF2B5EF4-FFF2-40B4-BE49-F238E27FC236}">
                <a16:creationId xmlns:a16="http://schemas.microsoft.com/office/drawing/2014/main" id="{32147814-A11A-7245-10D4-4384CEF9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21" y="1417638"/>
            <a:ext cx="4308640" cy="322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551B-A10A-5DC7-4CCE-DB4DFE07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2" t="14074" r="24166" b="64938"/>
          <a:stretch/>
        </p:blipFill>
        <p:spPr bwMode="auto">
          <a:xfrm>
            <a:off x="4572000" y="4685522"/>
            <a:ext cx="3715458" cy="1247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81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C628F49-6233-329F-C555-D8132215A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8" t="34815" r="25695" b="37531"/>
          <a:stretch/>
        </p:blipFill>
        <p:spPr bwMode="auto">
          <a:xfrm>
            <a:off x="4453806" y="1592825"/>
            <a:ext cx="4232994" cy="2179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518B2D-038A-02BF-FCF0-B9294E3C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6" t="42716" r="28611" b="31358"/>
          <a:stretch/>
        </p:blipFill>
        <p:spPr bwMode="auto">
          <a:xfrm>
            <a:off x="5125864" y="3771900"/>
            <a:ext cx="3042327" cy="1805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96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2" name="Picture 1" descr="Trend and Correlation Analysis for x1(1)">
            <a:extLst>
              <a:ext uri="{FF2B5EF4-FFF2-40B4-BE49-F238E27FC236}">
                <a16:creationId xmlns:a16="http://schemas.microsoft.com/office/drawing/2014/main" id="{82D84C17-D889-135B-2720-A0BF5CB2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10" y="1417638"/>
            <a:ext cx="4361518" cy="326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332434-0DE8-0222-CFB1-6ECF9856B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8" t="27655" r="23195" b="52345"/>
          <a:stretch/>
        </p:blipFill>
        <p:spPr bwMode="auto">
          <a:xfrm>
            <a:off x="4572000" y="4755126"/>
            <a:ext cx="3743608" cy="1189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43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E148CC-C88E-8D13-6B39-7FEDF687C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4" t="48642" r="25277" b="24444"/>
          <a:stretch/>
        </p:blipFill>
        <p:spPr bwMode="auto">
          <a:xfrm>
            <a:off x="4128465" y="1543665"/>
            <a:ext cx="4628026" cy="222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7B4D6B-B988-2AB7-9298-D9A9F117B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8" t="31605" r="28611" b="42222"/>
          <a:stretch/>
        </p:blipFill>
        <p:spPr bwMode="auto">
          <a:xfrm>
            <a:off x="4916129" y="3771901"/>
            <a:ext cx="3172919" cy="1881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954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2" name="Picture 1" descr="Trend and Correlation Analysis for x2">
            <a:extLst>
              <a:ext uri="{FF2B5EF4-FFF2-40B4-BE49-F238E27FC236}">
                <a16:creationId xmlns:a16="http://schemas.microsoft.com/office/drawing/2014/main" id="{43A81B96-5100-E336-0B5B-A7A1229A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23" y="1225522"/>
            <a:ext cx="4511871" cy="338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577000-BF46-F103-CA12-BF38F995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3" t="34321" r="24306" b="45679"/>
          <a:stretch/>
        </p:blipFill>
        <p:spPr bwMode="auto">
          <a:xfrm>
            <a:off x="4351201" y="4675690"/>
            <a:ext cx="3930914" cy="1313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61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554809-5363-F22A-2BF5-5A5D5598E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 t="54568" r="25833" b="17778"/>
          <a:stretch/>
        </p:blipFill>
        <p:spPr bwMode="auto">
          <a:xfrm>
            <a:off x="4537551" y="1651819"/>
            <a:ext cx="4149249" cy="2120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C3A854-8858-3B0B-E4D1-42C550AC4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6" t="20493" r="28749" b="52840"/>
          <a:stretch/>
        </p:blipFill>
        <p:spPr bwMode="auto">
          <a:xfrm>
            <a:off x="5053781" y="3738042"/>
            <a:ext cx="3216039" cy="1975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1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5" name="Picture 4" descr="Trend and Correlation Analysis for x2(1)">
            <a:extLst>
              <a:ext uri="{FF2B5EF4-FFF2-40B4-BE49-F238E27FC236}">
                <a16:creationId xmlns:a16="http://schemas.microsoft.com/office/drawing/2014/main" id="{FA64CF2D-0F08-43AE-4A56-B6477B6D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96" y="1358644"/>
            <a:ext cx="4382033" cy="328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3D17C3-D49B-7F5E-915B-77AA0B91F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6" t="28395" r="23611" b="51852"/>
          <a:stretch/>
        </p:blipFill>
        <p:spPr bwMode="auto">
          <a:xfrm>
            <a:off x="4715933" y="4754149"/>
            <a:ext cx="3759473" cy="1207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6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F3C8BFE-1DFF-F6AE-E46A-B896B07E6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2" t="48148" r="25278" b="24938"/>
          <a:stretch/>
        </p:blipFill>
        <p:spPr bwMode="auto">
          <a:xfrm>
            <a:off x="4227872" y="1576059"/>
            <a:ext cx="4557252" cy="2207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8B4882-4333-1CAD-7066-8A273F321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8" t="53580" r="28749" b="20000"/>
          <a:stretch/>
        </p:blipFill>
        <p:spPr bwMode="auto">
          <a:xfrm>
            <a:off x="5014452" y="3783860"/>
            <a:ext cx="3384480" cy="2049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28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FB50-A610-930F-DD89-2DACE49F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2" t="25432" r="28889" b="49630"/>
          <a:stretch/>
        </p:blipFill>
        <p:spPr bwMode="auto">
          <a:xfrm>
            <a:off x="4715933" y="1559309"/>
            <a:ext cx="3391933" cy="1992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3FAC0-87F4-90F6-82F6-9D0671F1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050" r="23611" b="51111"/>
          <a:stretch/>
        </p:blipFill>
        <p:spPr bwMode="auto">
          <a:xfrm>
            <a:off x="4188537" y="3551500"/>
            <a:ext cx="4395182" cy="2327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ARIMA([1,6,7,9], 1, [2])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p-values are low in the first table and thus the null hypotheses for having insignificant parameters are rejected and 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p-values are high in second table and thus the null hypothesis for having </a:t>
            </a:r>
            <a:r>
              <a:rPr lang="en-US" sz="1400" b="1" dirty="0">
                <a:solidFill>
                  <a:srgbClr val="D4002D"/>
                </a:solidFill>
              </a:rPr>
              <a:t>no autocorrelation in the residuals </a:t>
            </a:r>
            <a:r>
              <a:rPr lang="en-US" sz="1400" b="1" dirty="0">
                <a:solidFill>
                  <a:srgbClr val="004B8D"/>
                </a:solidFill>
              </a:rPr>
              <a:t>at different lags is accepted</a:t>
            </a:r>
          </a:p>
        </p:txBody>
      </p:sp>
    </p:spTree>
    <p:extLst>
      <p:ext uri="{BB962C8B-B14F-4D97-AF65-F5344CB8AC3E}">
        <p14:creationId xmlns:p14="http://schemas.microsoft.com/office/powerpoint/2010/main" val="34203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2" name="Picture 1" descr="Residual Correlation Diagnostics for x1(1)">
            <a:extLst>
              <a:ext uri="{FF2B5EF4-FFF2-40B4-BE49-F238E27FC236}">
                <a16:creationId xmlns:a16="http://schemas.microsoft.com/office/drawing/2014/main" id="{5D66A330-C40F-B7DD-37E4-07C15DB3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500386"/>
            <a:ext cx="5150387" cy="385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4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5067" y="1327356"/>
            <a:ext cx="7941733" cy="4798808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INTRODUCTION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tx2"/>
                </a:solidFill>
              </a:rPr>
              <a:t>Data visualization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tx2"/>
                </a:solidFill>
              </a:rPr>
              <a:t>Flow Chart</a:t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ANALYSIS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Preprocessing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The output variable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The input variables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Transfer function with the first input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First input filter and cross-correlation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Preliminary transfer function with the first input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Transfer function with the second input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Second input filter and cross-correlation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Preliminary transfer function with the second input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Diagnostics and final model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Final model without modeled noise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Final model with modeled noise</a:t>
            </a:r>
            <a:br>
              <a:rPr lang="en-US" sz="1800" b="1" dirty="0">
                <a:solidFill>
                  <a:schemeClr val="tx2"/>
                </a:solidFill>
              </a:rPr>
            </a:br>
            <a:endParaRPr lang="en-US" sz="2000" b="1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FORECASTING RESULTS</a:t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CONCLUSION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3" name="Picture 2" descr="Residual Normality Diagnostics for x1(1)">
            <a:extLst>
              <a:ext uri="{FF2B5EF4-FFF2-40B4-BE49-F238E27FC236}">
                <a16:creationId xmlns:a16="http://schemas.microsoft.com/office/drawing/2014/main" id="{E4F51527-9EE0-ABE0-F9D6-D32B81E4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417638"/>
            <a:ext cx="5198334" cy="292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BDC63-CED5-B896-B2BB-A84C47111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66781" r="25000" b="17037"/>
          <a:stretch/>
        </p:blipFill>
        <p:spPr bwMode="auto">
          <a:xfrm>
            <a:off x="4052582" y="4428474"/>
            <a:ext cx="4261228" cy="1225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50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Cross-correlation: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output series will be passed through the same filter and the residuals will be the new series used in the CCF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low, the no cross-correlation between the series hypothesis is rejected. Thus, </a:t>
            </a:r>
            <a:r>
              <a:rPr lang="en-US" sz="1400" b="1" dirty="0">
                <a:solidFill>
                  <a:srgbClr val="D4002D"/>
                </a:solidFill>
              </a:rPr>
              <a:t>the series are correlated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This can be observed in the graph as well. The spike indicates there is correlation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Cross Correlations of y(1) and x1(1)">
            <a:extLst>
              <a:ext uri="{FF2B5EF4-FFF2-40B4-BE49-F238E27FC236}">
                <a16:creationId xmlns:a16="http://schemas.microsoft.com/office/drawing/2014/main" id="{3F858F5A-3486-90E8-5E7D-DD4DB856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49" y="1330624"/>
            <a:ext cx="4253746" cy="31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D9514-686F-D275-5DD9-67E260F6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5309" r="23611" b="42222"/>
          <a:stretch/>
        </p:blipFill>
        <p:spPr bwMode="auto">
          <a:xfrm>
            <a:off x="4285816" y="4542628"/>
            <a:ext cx="3794760" cy="137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79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b=0; r=(1,2); s=2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All the parameters are significant</a:t>
            </a: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8FD19D-9F79-ECA8-4893-7B6866485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5" t="12592" r="25138" b="65680"/>
          <a:stretch/>
        </p:blipFill>
        <p:spPr bwMode="auto">
          <a:xfrm>
            <a:off x="4223213" y="1831380"/>
            <a:ext cx="4138662" cy="1597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8AA02-7B6C-30FA-13AC-1D8082381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297" r="23750" b="51358"/>
          <a:stretch/>
        </p:blipFill>
        <p:spPr bwMode="auto">
          <a:xfrm>
            <a:off x="4113952" y="3537942"/>
            <a:ext cx="4357184" cy="2283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59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3" name="Picture 2" descr="Residual Correlation Diagnostics for y(1)">
            <a:extLst>
              <a:ext uri="{FF2B5EF4-FFF2-40B4-BE49-F238E27FC236}">
                <a16:creationId xmlns:a16="http://schemas.microsoft.com/office/drawing/2014/main" id="{505B0DE6-7AB5-2402-80B6-3935AFAA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7" y="1661037"/>
            <a:ext cx="4714568" cy="35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2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Residual Normality Diagnostics for y(1)">
            <a:extLst>
              <a:ext uri="{FF2B5EF4-FFF2-40B4-BE49-F238E27FC236}">
                <a16:creationId xmlns:a16="http://schemas.microsoft.com/office/drawing/2014/main" id="{8A4F1092-7686-53F2-1C2D-667525F9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504335"/>
            <a:ext cx="5046129" cy="283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2F6F58-4613-E5D9-0311-72DE0597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2" t="66913" r="30417" b="17778"/>
          <a:stretch/>
        </p:blipFill>
        <p:spPr bwMode="auto">
          <a:xfrm>
            <a:off x="4572000" y="4426676"/>
            <a:ext cx="3176598" cy="1294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52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ARIMA([1,6], 1, [1,3,15,18])</a:t>
            </a: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5F05491-8FAD-0788-EFA0-9CEFAC06A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5185" r="28889" b="26667"/>
          <a:stretch/>
        </p:blipFill>
        <p:spPr bwMode="auto">
          <a:xfrm>
            <a:off x="4834539" y="1440189"/>
            <a:ext cx="3103178" cy="20453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8BB852-A804-1543-CAC2-D35CB798F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667" r="23333" b="40435"/>
          <a:stretch/>
        </p:blipFill>
        <p:spPr bwMode="auto">
          <a:xfrm>
            <a:off x="4178710" y="3509551"/>
            <a:ext cx="4405643" cy="2329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424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4" name="Picture 3" descr="Residual Correlation Diagnostics for x2(1)">
            <a:extLst>
              <a:ext uri="{FF2B5EF4-FFF2-40B4-BE49-F238E27FC236}">
                <a16:creationId xmlns:a16="http://schemas.microsoft.com/office/drawing/2014/main" id="{1355476A-496C-8127-40CA-D83C2253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777575"/>
            <a:ext cx="5137355" cy="3856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40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Residual Normality Diagnostics for x2(1)">
            <a:extLst>
              <a:ext uri="{FF2B5EF4-FFF2-40B4-BE49-F238E27FC236}">
                <a16:creationId xmlns:a16="http://schemas.microsoft.com/office/drawing/2014/main" id="{ADB8D345-689C-730F-49BE-34FAAD964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69" y="1517229"/>
            <a:ext cx="5001431" cy="281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EF0681-B730-FE49-70F1-4A4DFE6E0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8" t="67161" r="24861" b="16543"/>
          <a:stretch/>
        </p:blipFill>
        <p:spPr bwMode="auto">
          <a:xfrm>
            <a:off x="4242128" y="4428474"/>
            <a:ext cx="4297680" cy="1217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15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Cross-correlation: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The series are correlated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This can be observed in the graph as well. The spike indicates there is correlation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3" name="Picture 2" descr="Cross Correlations of y(1) and x2(1)">
            <a:extLst>
              <a:ext uri="{FF2B5EF4-FFF2-40B4-BE49-F238E27FC236}">
                <a16:creationId xmlns:a16="http://schemas.microsoft.com/office/drawing/2014/main" id="{BABDEF21-B1D0-7144-76F6-A3B4308A1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32" y="1186974"/>
            <a:ext cx="4369327" cy="327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D9169-9D73-3349-BE2E-80C466521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8" t="35309" r="23749" b="41481"/>
          <a:stretch/>
        </p:blipFill>
        <p:spPr bwMode="auto">
          <a:xfrm>
            <a:off x="4286310" y="4533361"/>
            <a:ext cx="3793770" cy="1431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64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b=0; r=0; s=2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All the parameters are significant</a:t>
            </a: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There is autocorrelation in the residuals.</a:t>
            </a:r>
            <a:r>
              <a:rPr lang="en-US" sz="1400" b="1" dirty="0">
                <a:solidFill>
                  <a:srgbClr val="004B8D"/>
                </a:solidFill>
              </a:rPr>
              <a:t> This is yet to be solved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90344-158A-3EAA-A805-A6036268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2" t="18519" r="25555" b="65185"/>
          <a:stretch/>
        </p:blipFill>
        <p:spPr bwMode="auto">
          <a:xfrm>
            <a:off x="4090084" y="2064774"/>
            <a:ext cx="4241339" cy="125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C0FC4-CC97-26C4-8AF1-51D0DC8F3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9" t="20494" r="23333" b="47161"/>
          <a:stretch/>
        </p:blipFill>
        <p:spPr bwMode="auto">
          <a:xfrm>
            <a:off x="3777866" y="3320058"/>
            <a:ext cx="4865777" cy="2509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89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7BF3B04B-9AB6-4DF8-C3DB-3100514DD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dataset consists of </a:t>
            </a:r>
            <a:r>
              <a:rPr lang="en-US" sz="1400" b="1" dirty="0">
                <a:solidFill>
                  <a:srgbClr val="D4002D"/>
                </a:solidFill>
              </a:rPr>
              <a:t>three time-series</a:t>
            </a:r>
            <a:r>
              <a:rPr lang="en-US" sz="1400" b="1" dirty="0">
                <a:solidFill>
                  <a:srgbClr val="004B8D"/>
                </a:solidFill>
              </a:rPr>
              <a:t>: Vanguard Real Estate Index Fund (VGSLX), S&amp;P 500 Index (^GSPC), and McDonald’s (MCD).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data is almost daily and contains </a:t>
            </a:r>
            <a:r>
              <a:rPr lang="en-US" sz="1400" b="1" dirty="0">
                <a:solidFill>
                  <a:srgbClr val="D4002D"/>
                </a:solidFill>
              </a:rPr>
              <a:t>505 values </a:t>
            </a:r>
            <a:r>
              <a:rPr lang="en-US" sz="1400" b="1" dirty="0">
                <a:solidFill>
                  <a:srgbClr val="004B8D"/>
                </a:solidFill>
              </a:rPr>
              <a:t>measured from the start of 2020 to the end of 2021.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</a:t>
            </a:r>
            <a:r>
              <a:rPr lang="en-US" sz="1400" b="1" dirty="0">
                <a:solidFill>
                  <a:srgbClr val="D4002D"/>
                </a:solidFill>
              </a:rPr>
              <a:t>VGSLX is the output variable</a:t>
            </a:r>
            <a:r>
              <a:rPr lang="en-US" sz="1400" b="1" dirty="0">
                <a:solidFill>
                  <a:srgbClr val="004B8D"/>
                </a:solidFill>
              </a:rPr>
              <a:t>, and the other two time series are input variables.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EF085D8-C485-6E8E-09E8-A7076D1F6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450652"/>
              </p:ext>
            </p:extLst>
          </p:nvPr>
        </p:nvGraphicFramePr>
        <p:xfrm>
          <a:off x="3549445" y="1661652"/>
          <a:ext cx="5137355" cy="3991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35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autocorrelated. </a:t>
            </a:r>
            <a:r>
              <a:rPr lang="en-US" sz="1400" b="1" dirty="0">
                <a:solidFill>
                  <a:srgbClr val="004B8D"/>
                </a:solidFill>
              </a:rPr>
              <a:t>This is fine since it’s a preliminary transfer function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low</a:t>
            </a:r>
          </a:p>
        </p:txBody>
      </p:sp>
      <p:pic>
        <p:nvPicPr>
          <p:cNvPr id="2" name="Picture 1" descr="Residual Correlation Diagnostics for y(1)">
            <a:extLst>
              <a:ext uri="{FF2B5EF4-FFF2-40B4-BE49-F238E27FC236}">
                <a16:creationId xmlns:a16="http://schemas.microsoft.com/office/drawing/2014/main" id="{575E5A20-034A-CCE0-3288-B91DDB2E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19" y="1587346"/>
            <a:ext cx="5137355" cy="385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6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3" name="Picture 2" descr="Residual Normality Diagnostics for y(1)">
            <a:extLst>
              <a:ext uri="{FF2B5EF4-FFF2-40B4-BE49-F238E27FC236}">
                <a16:creationId xmlns:a16="http://schemas.microsoft.com/office/drawing/2014/main" id="{A98BE241-6BEA-004C-4C6B-FAC1A375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781745"/>
            <a:ext cx="4940710" cy="277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8CEF1F-723F-225C-3F75-855DA658F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17" t="75309" r="35139" b="17284"/>
          <a:stretch/>
        </p:blipFill>
        <p:spPr bwMode="auto">
          <a:xfrm>
            <a:off x="5205720" y="5005831"/>
            <a:ext cx="1824805" cy="636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96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b1=0; r1=1,2; s1=2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b2=0; r2=0; s2=2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residuals. </a:t>
            </a:r>
            <a:r>
              <a:rPr lang="en-US" sz="1400" b="1" dirty="0">
                <a:solidFill>
                  <a:srgbClr val="004B8D"/>
                </a:solidFill>
              </a:rPr>
              <a:t>However, the P-values can be increased by modeling the noise that is still autocorrelated here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E49891-45EF-F000-3EA6-B82791C9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19013" r="25139" b="53333"/>
          <a:stretch/>
        </p:blipFill>
        <p:spPr bwMode="auto">
          <a:xfrm>
            <a:off x="4427426" y="1369597"/>
            <a:ext cx="3822015" cy="18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8C08FFA-8C7F-7370-ACA2-AD552D14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4568" r="23611" b="23457"/>
          <a:stretch/>
        </p:blipFill>
        <p:spPr bwMode="auto">
          <a:xfrm>
            <a:off x="4358032" y="3254932"/>
            <a:ext cx="3960802" cy="2625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854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Almost 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 at most lags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high. However, it is crossing the line at some lags. A better model is still to be built</a:t>
            </a:r>
          </a:p>
        </p:txBody>
      </p:sp>
      <p:pic>
        <p:nvPicPr>
          <p:cNvPr id="2" name="Picture 1" descr="Residual Correlation Diagnostics for y(1)">
            <a:extLst>
              <a:ext uri="{FF2B5EF4-FFF2-40B4-BE49-F238E27FC236}">
                <a16:creationId xmlns:a16="http://schemas.microsoft.com/office/drawing/2014/main" id="{90225880-5D60-43CE-9F6C-EAC0DEF6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903157"/>
            <a:ext cx="5245510" cy="3934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33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E3B3C-5700-216D-DCF9-579713989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6" t="17778" r="30417" b="17037"/>
          <a:stretch/>
        </p:blipFill>
        <p:spPr bwMode="auto">
          <a:xfrm>
            <a:off x="5761703" y="1417638"/>
            <a:ext cx="2804377" cy="4776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259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b1=0; r1=1,2; s1=2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b2=0; r2=0; s2=2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q=2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95DD6A-5931-B162-B3D4-31EE1B9F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6" t="33086" r="25138" b="35803"/>
          <a:stretch/>
        </p:blipFill>
        <p:spPr bwMode="auto">
          <a:xfrm>
            <a:off x="4435552" y="1160591"/>
            <a:ext cx="3805762" cy="209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5B6854-A693-A071-CAFB-108FE7F34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8" t="33580" r="23749" b="24938"/>
          <a:stretch/>
        </p:blipFill>
        <p:spPr bwMode="auto">
          <a:xfrm>
            <a:off x="4328390" y="3254932"/>
            <a:ext cx="4020086" cy="2712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4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 at all lags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3" name="Picture 2" descr="Residual Correlation Diagnostics for y(1)">
            <a:extLst>
              <a:ext uri="{FF2B5EF4-FFF2-40B4-BE49-F238E27FC236}">
                <a16:creationId xmlns:a16="http://schemas.microsoft.com/office/drawing/2014/main" id="{0E4E4899-67F3-5982-3B24-8D039C13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45" y="1828800"/>
            <a:ext cx="5035755" cy="3776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02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</p:txBody>
      </p:sp>
      <p:pic>
        <p:nvPicPr>
          <p:cNvPr id="3" name="Picture 2" descr="Residual Normality Diagnostics for y(1)">
            <a:extLst>
              <a:ext uri="{FF2B5EF4-FFF2-40B4-BE49-F238E27FC236}">
                <a16:creationId xmlns:a16="http://schemas.microsoft.com/office/drawing/2014/main" id="{17586472-5138-5791-A22C-5A3C471A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51" y="2230198"/>
            <a:ext cx="4821739" cy="270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1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A0A868-8FA0-A660-3E37-C912E7B07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1" t="12839" r="30695" b="17284"/>
          <a:stretch/>
        </p:blipFill>
        <p:spPr bwMode="auto">
          <a:xfrm>
            <a:off x="5866908" y="1224916"/>
            <a:ext cx="2682240" cy="5093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0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Other tests: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high meaning that no cross-correlation is left between the whitened first input and the whitened output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In other words, x1 best explained y as much as it could through b1, r1, and s1</a:t>
            </a:r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1387880-2352-C035-5E69-28E84DF0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8" t="23704" r="23749" b="34568"/>
          <a:stretch/>
        </p:blipFill>
        <p:spPr bwMode="auto">
          <a:xfrm>
            <a:off x="3577440" y="2167934"/>
            <a:ext cx="5240183" cy="3557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194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ED8FFFA-87B3-4CA7-A3C2-4DF6F329CF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997899"/>
              </p:ext>
            </p:extLst>
          </p:nvPr>
        </p:nvGraphicFramePr>
        <p:xfrm>
          <a:off x="143933" y="1635246"/>
          <a:ext cx="4572000" cy="3192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952BFA-89B0-5508-7273-AF8D7F4742CB}"/>
              </a:ext>
            </a:extLst>
          </p:cNvPr>
          <p:cNvSpPr txBox="1"/>
          <p:nvPr/>
        </p:nvSpPr>
        <p:spPr>
          <a:xfrm>
            <a:off x="745067" y="4827639"/>
            <a:ext cx="5695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 The data has been collected from </a:t>
            </a:r>
            <a:r>
              <a:rPr lang="en-US" sz="1400" b="1" dirty="0">
                <a:solidFill>
                  <a:srgbClr val="D4002D"/>
                </a:solidFill>
              </a:rPr>
              <a:t>Yahoo Finance</a:t>
            </a:r>
            <a:r>
              <a:rPr lang="en-US" sz="1400" b="1" dirty="0">
                <a:solidFill>
                  <a:srgbClr val="004B8D"/>
                </a:solidFill>
              </a:rPr>
              <a:t>.</a:t>
            </a:r>
            <a:endParaRPr lang="en-US" dirty="0">
              <a:solidFill>
                <a:srgbClr val="004B8D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859B987-5B1B-4E75-BEDD-0BCCC73DE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303309"/>
              </p:ext>
            </p:extLst>
          </p:nvPr>
        </p:nvGraphicFramePr>
        <p:xfrm>
          <a:off x="4428067" y="1635247"/>
          <a:ext cx="4572000" cy="319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13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Other tests: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high meaning that no cross-correlation is left between the whitened second input and the whitened output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In other words, x2 best explained y as much as it could through b2, r2, and s2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B2D678D-9254-252B-83CE-60FD6F184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8" t="32840" r="23611" b="25185"/>
          <a:stretch/>
        </p:blipFill>
        <p:spPr bwMode="auto">
          <a:xfrm>
            <a:off x="3549445" y="2110311"/>
            <a:ext cx="5268179" cy="3614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Forecasting Results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8CFA009-951E-51CF-9A7D-D68980906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446742"/>
              </p:ext>
            </p:extLst>
          </p:nvPr>
        </p:nvGraphicFramePr>
        <p:xfrm>
          <a:off x="457200" y="1209368"/>
          <a:ext cx="8332839" cy="513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41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6BD302-C2F3-F805-299C-449C7593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parameters of the model are significant implying that the </a:t>
            </a:r>
            <a:r>
              <a:rPr lang="en-US" sz="1800" b="1" dirty="0">
                <a:solidFill>
                  <a:srgbClr val="D4002D"/>
                </a:solidFill>
              </a:rPr>
              <a:t>model is fit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adequacy tests are passed indicating that the </a:t>
            </a:r>
            <a:r>
              <a:rPr lang="en-US" sz="1800" b="1" dirty="0">
                <a:solidFill>
                  <a:srgbClr val="D4002D"/>
                </a:solidFill>
              </a:rPr>
              <a:t>model is adequate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error between the actual values and the forecasted ones is small demonstrating that the </a:t>
            </a:r>
            <a:r>
              <a:rPr lang="en-US" sz="1800" b="1" dirty="0">
                <a:solidFill>
                  <a:srgbClr val="D4002D"/>
                </a:solidFill>
              </a:rPr>
              <a:t>model is accurate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Other metrics, such as the standard error and the mean squared error, can help determine whether the forecast is accurate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Outlier detection tests with a certain level of confidence can also be used to identify any outliers. Furthermore, detected outliers can be modeled to improve the overall model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It should be noted that various types of interventions can be modeled and added to the final model to improve it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More analysis, equations, and explanation are available in the report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implementation was done in SAS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Questions/Comments?</a:t>
            </a:r>
          </a:p>
        </p:txBody>
      </p:sp>
    </p:spTree>
    <p:extLst>
      <p:ext uri="{BB962C8B-B14F-4D97-AF65-F5344CB8AC3E}">
        <p14:creationId xmlns:p14="http://schemas.microsoft.com/office/powerpoint/2010/main" val="18291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6489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36F0D79-543B-7323-D877-A4B22776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Books: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George E. P. Box - </a:t>
            </a:r>
            <a:r>
              <a:rPr lang="en-US" sz="1800" b="1" dirty="0">
                <a:solidFill>
                  <a:srgbClr val="D4002D"/>
                </a:solidFill>
              </a:rPr>
              <a:t>Time Series Analysis Forecasting and Control </a:t>
            </a:r>
            <a:r>
              <a:rPr lang="en-US" sz="1800" b="1" dirty="0">
                <a:solidFill>
                  <a:srgbClr val="004B8D"/>
                </a:solidFill>
              </a:rPr>
              <a:t>(2015) 5th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Douglas C. Montgomery - </a:t>
            </a:r>
            <a:r>
              <a:rPr lang="en-US" sz="1800" b="1" dirty="0">
                <a:solidFill>
                  <a:srgbClr val="D4002D"/>
                </a:solidFill>
              </a:rPr>
              <a:t>Design and analysis of experiments </a:t>
            </a:r>
            <a:r>
              <a:rPr lang="en-US" sz="1800" b="1" dirty="0">
                <a:solidFill>
                  <a:srgbClr val="004B8D"/>
                </a:solidFill>
              </a:rPr>
              <a:t>(2017) 10th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Data: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D4002D"/>
                </a:solidFill>
              </a:rPr>
              <a:t>Yahoo Finance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Software: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SAS: The code is in my </a:t>
            </a:r>
            <a:r>
              <a:rPr lang="en-US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400" b="1" dirty="0">
                <a:solidFill>
                  <a:srgbClr val="004B8D"/>
                </a:solidFill>
              </a:rPr>
              <a:t> account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Excel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Google Charts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1400" b="1" dirty="0">
              <a:solidFill>
                <a:srgbClr val="004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5ED-409C-9440-A77D-4F1985F1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97989"/>
            <a:ext cx="8229600" cy="114904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273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A3D21B1-0869-8CB6-69D2-52D62D6C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36" y="319548"/>
            <a:ext cx="8045928" cy="6218903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40BB8924-96DD-36CA-CA33-80A83139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36" y="319548"/>
            <a:ext cx="2401256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9227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2" name="Picture 1" descr="Trend and Correlation Analysis for y">
            <a:extLst>
              <a:ext uri="{FF2B5EF4-FFF2-40B4-BE49-F238E27FC236}">
                <a16:creationId xmlns:a16="http://schemas.microsoft.com/office/drawing/2014/main" id="{776C41FB-B928-58A4-C4EC-E42EAAEB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64" y="1269191"/>
            <a:ext cx="4489986" cy="3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C292D6-1982-6D1D-6EE3-355F4867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35309" r="23889" b="42716"/>
          <a:stretch/>
        </p:blipFill>
        <p:spPr bwMode="auto">
          <a:xfrm>
            <a:off x="4655613" y="4643070"/>
            <a:ext cx="3586688" cy="1334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054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44240F-C238-2E2E-50E3-00513294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926" r="25694" b="27407"/>
          <a:stretch/>
        </p:blipFill>
        <p:spPr bwMode="auto">
          <a:xfrm>
            <a:off x="4423039" y="1592826"/>
            <a:ext cx="4263761" cy="2104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C579D5-F4D2-B15C-065F-E51A6576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7" t="44691" r="28611" b="28395"/>
          <a:stretch/>
        </p:blipFill>
        <p:spPr bwMode="auto">
          <a:xfrm>
            <a:off x="4997712" y="3697237"/>
            <a:ext cx="3170616" cy="193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</p:spTree>
    <p:extLst>
      <p:ext uri="{BB962C8B-B14F-4D97-AF65-F5344CB8AC3E}">
        <p14:creationId xmlns:p14="http://schemas.microsoft.com/office/powerpoint/2010/main" val="29213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5" name="Picture 4" descr="Trend and Correlation Analysis for y(1)">
            <a:extLst>
              <a:ext uri="{FF2B5EF4-FFF2-40B4-BE49-F238E27FC236}">
                <a16:creationId xmlns:a16="http://schemas.microsoft.com/office/drawing/2014/main" id="{99CBCE3D-A6C3-BD7A-A2D9-D4A24BCE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729" y="1298178"/>
            <a:ext cx="4578911" cy="334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4B42A6-43D0-4D79-1A9B-80DF6EC3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4" t="20494" r="23471" b="58762"/>
          <a:stretch/>
        </p:blipFill>
        <p:spPr bwMode="auto">
          <a:xfrm>
            <a:off x="4428848" y="4731560"/>
            <a:ext cx="3724672" cy="1241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02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29B252-F4FE-32AE-DB91-2EC5E224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41481" r="25139" b="31852"/>
          <a:stretch/>
        </p:blipFill>
        <p:spPr bwMode="auto">
          <a:xfrm>
            <a:off x="4089786" y="1480651"/>
            <a:ext cx="4661583" cy="2216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FFC03-6EAB-BD6F-4BB9-0EBC6779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8" t="46173" r="28611" b="26420"/>
          <a:stretch/>
        </p:blipFill>
        <p:spPr bwMode="auto">
          <a:xfrm>
            <a:off x="4872023" y="3771901"/>
            <a:ext cx="3140910" cy="1947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50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1974</Words>
  <Application>Microsoft Office PowerPoint</Application>
  <PresentationFormat>On-screen Show (4:3)</PresentationFormat>
  <Paragraphs>360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Black</vt:lpstr>
      <vt:lpstr>Calibri</vt:lpstr>
      <vt:lpstr>Cambria</vt:lpstr>
      <vt:lpstr>Courier New</vt:lpstr>
      <vt:lpstr>Wingdings</vt:lpstr>
      <vt:lpstr>Office Theme</vt:lpstr>
      <vt:lpstr>Custom Design</vt:lpstr>
      <vt:lpstr>1_Office Theme</vt:lpstr>
      <vt:lpstr>Multivariate Transfer Function</vt:lpstr>
      <vt:lpstr>Outline</vt:lpstr>
      <vt:lpstr>Data Visualization</vt:lpstr>
      <vt:lpstr>Data Visualization</vt:lpstr>
      <vt:lpstr>Flow Chart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Forecasting Results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Gray</dc:creator>
  <cp:lastModifiedBy>Serge Alhalbi</cp:lastModifiedBy>
  <cp:revision>474</cp:revision>
  <dcterms:created xsi:type="dcterms:W3CDTF">2015-05-11T21:13:17Z</dcterms:created>
  <dcterms:modified xsi:type="dcterms:W3CDTF">2022-11-23T05:04:46Z</dcterms:modified>
</cp:coreProperties>
</file>